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64" r:id="rId2"/>
    <p:sldMasterId id="2147483666" r:id="rId3"/>
    <p:sldMasterId id="2147483668" r:id="rId4"/>
    <p:sldMasterId id="2147483670" r:id="rId5"/>
    <p:sldMasterId id="2147485138" r:id="rId6"/>
  </p:sldMasterIdLst>
  <p:sldIdLst>
    <p:sldId id="257" r:id="rId7"/>
    <p:sldId id="258" r:id="rId8"/>
  </p:sldIdLst>
  <p:sldSz cx="37490400" cy="21031200"/>
  <p:notesSz cx="6858000" cy="9144000"/>
  <p:defaultText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2556">
          <p15:clr>
            <a:srgbClr val="A4A3A4"/>
          </p15:clr>
        </p15:guide>
        <p15:guide id="2" orient="horz" pos="3171">
          <p15:clr>
            <a:srgbClr val="A4A3A4"/>
          </p15:clr>
        </p15:guide>
        <p15:guide id="3" orient="horz" pos="5443">
          <p15:clr>
            <a:srgbClr val="A4A3A4"/>
          </p15:clr>
        </p15:guide>
        <p15:guide id="4" orient="horz" pos="3205">
          <p15:clr>
            <a:srgbClr val="A4A3A4"/>
          </p15:clr>
        </p15:guide>
        <p15:guide id="5" pos="230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08B"/>
    <a:srgbClr val="95B3D8"/>
    <a:srgbClr val="FFD5B2"/>
    <a:srgbClr val="4E4E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07" autoAdjust="0"/>
    <p:restoredTop sz="94660"/>
  </p:normalViewPr>
  <p:slideViewPr>
    <p:cSldViewPr snapToGrid="0" snapToObjects="1">
      <p:cViewPr varScale="1">
        <p:scale>
          <a:sx n="25" d="100"/>
          <a:sy n="25" d="100"/>
        </p:scale>
        <p:origin x="-1152" y="-152"/>
      </p:cViewPr>
      <p:guideLst>
        <p:guide orient="horz" pos="12556"/>
        <p:guide orient="horz" pos="3171"/>
        <p:guide orient="horz" pos="5443"/>
        <p:guide orient="horz" pos="3205"/>
        <p:guide pos="2305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2438317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423425" y="5262834"/>
            <a:ext cx="11887200" cy="881504"/>
          </a:xfrm>
          <a:prstGeom prst="rect">
            <a:avLst/>
          </a:prstGeom>
        </p:spPr>
        <p:txBody>
          <a:bodyPr vert="horz" lIns="91413" tIns="45706" rIns="91413" bIns="45706" anchor="ctr"/>
          <a:lstStyle>
            <a:lvl1pPr marL="0" indent="0" algn="ctr">
              <a:buNone/>
              <a:defRPr sz="4000" u="sng" baseline="0"/>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423425" y="6157444"/>
            <a:ext cx="11887200"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25148332" y="5285242"/>
            <a:ext cx="11887200"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423425" y="11339802"/>
            <a:ext cx="11887200"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423425" y="12198897"/>
            <a:ext cx="11887200"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25148332" y="6161006"/>
            <a:ext cx="11887200" cy="8223760"/>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25148332" y="14447482"/>
            <a:ext cx="11887200"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25196888" y="15290699"/>
            <a:ext cx="11887200" cy="5537305"/>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2801604" y="5285242"/>
            <a:ext cx="11887200"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2801604" y="6157445"/>
            <a:ext cx="11887200" cy="14639196"/>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1830025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423425" y="5262834"/>
            <a:ext cx="11887200" cy="881504"/>
          </a:xfrm>
          <a:prstGeom prst="rect">
            <a:avLst/>
          </a:prstGeom>
          <a:solidFill>
            <a:schemeClr val="tx2">
              <a:lumMod val="75000"/>
            </a:schemeClr>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423425" y="6157444"/>
            <a:ext cx="11887200"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25148332" y="5285242"/>
            <a:ext cx="11887200"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423425" y="11339802"/>
            <a:ext cx="11887200"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423425" y="12198897"/>
            <a:ext cx="11887200"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25148332" y="6161006"/>
            <a:ext cx="11887200" cy="8223760"/>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25148332" y="14447482"/>
            <a:ext cx="11887200"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25196888" y="15290699"/>
            <a:ext cx="11887200" cy="5537305"/>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2801604" y="5285242"/>
            <a:ext cx="11887200"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2801604" y="6157445"/>
            <a:ext cx="11887200" cy="14639196"/>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1076852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815012" y="5262834"/>
            <a:ext cx="35860384"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806519" y="6140666"/>
            <a:ext cx="17604186" cy="3334215"/>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22637613" y="12489952"/>
            <a:ext cx="13940713"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806523" y="9474882"/>
            <a:ext cx="35771803"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4" name="Content Placeholder 27"/>
          <p:cNvSpPr>
            <a:spLocks noGrp="1"/>
          </p:cNvSpPr>
          <p:nvPr>
            <p:ph sz="quarter" idx="20" hasCustomPrompt="1"/>
          </p:nvPr>
        </p:nvSpPr>
        <p:spPr>
          <a:xfrm>
            <a:off x="22637619" y="13340630"/>
            <a:ext cx="13952017" cy="456152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22637615" y="17902153"/>
            <a:ext cx="14037781"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22637613" y="18761247"/>
            <a:ext cx="13940713" cy="2066749"/>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600336" y="12489952"/>
            <a:ext cx="20729129"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600336" y="13349047"/>
            <a:ext cx="20729129" cy="7478950"/>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6" name="Content Placeholder 27"/>
          <p:cNvSpPr>
            <a:spLocks noGrp="1"/>
          </p:cNvSpPr>
          <p:nvPr>
            <p:ph sz="quarter" idx="25" hasCustomPrompt="1"/>
          </p:nvPr>
        </p:nvSpPr>
        <p:spPr>
          <a:xfrm>
            <a:off x="19085576" y="6134640"/>
            <a:ext cx="17589824" cy="3334215"/>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1" name="Content Placeholder 27"/>
          <p:cNvSpPr>
            <a:spLocks noGrp="1"/>
          </p:cNvSpPr>
          <p:nvPr>
            <p:ph sz="quarter" idx="26" hasCustomPrompt="1"/>
          </p:nvPr>
        </p:nvSpPr>
        <p:spPr>
          <a:xfrm>
            <a:off x="806519" y="10353237"/>
            <a:ext cx="17604186" cy="205182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2" name="Content Placeholder 27"/>
          <p:cNvSpPr>
            <a:spLocks noGrp="1"/>
          </p:cNvSpPr>
          <p:nvPr>
            <p:ph sz="quarter" idx="27" hasCustomPrompt="1"/>
          </p:nvPr>
        </p:nvSpPr>
        <p:spPr>
          <a:xfrm>
            <a:off x="19071204" y="10353237"/>
            <a:ext cx="17604186" cy="205182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86771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5445481" y="3972562"/>
            <a:ext cx="26599439" cy="9668853"/>
          </a:xfrm>
          <a:prstGeom prst="rect">
            <a:avLst/>
          </a:prstGeom>
          <a:ln w="3175">
            <a:solidFill>
              <a:schemeClr val="bg1"/>
            </a:solidFill>
          </a:ln>
          <a:effectLst>
            <a:outerShdw blurRad="63500" sx="100500" sy="100500" algn="ctr" rotWithShape="0">
              <a:prstClr val="black">
                <a:alpha val="50000"/>
              </a:prstClr>
            </a:outerShdw>
          </a:effectLst>
        </p:spPr>
        <p:txBody>
          <a:bodyPr vert="horz" lIns="334405" tIns="167203" rIns="334405" bIns="167203" rtlCol="0">
            <a:normAutofit/>
          </a:bodyPr>
          <a:lstStyle/>
          <a:p>
            <a:pPr marL="0" indent="0" algn="l" defTabSz="3344052" rtl="0" eaLnBrk="1" latinLnBrk="0" hangingPunct="1">
              <a:spcBef>
                <a:spcPts val="7314"/>
              </a:spcBef>
              <a:buClr>
                <a:schemeClr val="accent1">
                  <a:lumMod val="60000"/>
                  <a:lumOff val="40000"/>
                </a:schemeClr>
              </a:buClr>
              <a:buSzPct val="110000"/>
              <a:buFont typeface="Wingdings 2" pitchFamily="18" charset="2"/>
              <a:buNone/>
            </a:pPr>
            <a:endParaRPr sz="117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5423976" y="4673599"/>
            <a:ext cx="26642448" cy="5289592"/>
          </a:xfrm>
        </p:spPr>
        <p:txBody>
          <a:bodyPr vert="horz" lIns="334405" tIns="167203" rIns="334405" bIns="167203" rtlCol="0" anchor="b" anchorCtr="0">
            <a:noAutofit/>
          </a:bodyPr>
          <a:lstStyle>
            <a:lvl1pPr marL="0" indent="0" algn="ctr" defTabSz="3344052" rtl="0" eaLnBrk="1" latinLnBrk="0" hangingPunct="1">
              <a:spcBef>
                <a:spcPct val="0"/>
              </a:spcBef>
              <a:buClr>
                <a:schemeClr val="accent1">
                  <a:lumMod val="60000"/>
                  <a:lumOff val="40000"/>
                </a:schemeClr>
              </a:buClr>
              <a:buSzPct val="110000"/>
              <a:buFont typeface="Wingdings 2" pitchFamily="18" charset="2"/>
              <a:buNone/>
              <a:defRPr sz="168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5423978" y="10116972"/>
            <a:ext cx="26642452" cy="2811032"/>
          </a:xfrm>
        </p:spPr>
        <p:txBody>
          <a:bodyPr vert="horz" lIns="334405" tIns="167203" rIns="334405" bIns="167203" rtlCol="0">
            <a:normAutofit/>
          </a:bodyPr>
          <a:lstStyle>
            <a:lvl1pPr marL="0" indent="0" algn="ctr" defTabSz="3344052" rtl="0" eaLnBrk="1" latinLnBrk="0" hangingPunct="1">
              <a:spcBef>
                <a:spcPts val="1097"/>
              </a:spcBef>
              <a:buClr>
                <a:schemeClr val="accent1">
                  <a:lumMod val="60000"/>
                  <a:lumOff val="40000"/>
                </a:schemeClr>
              </a:buClr>
              <a:buSzPct val="110000"/>
              <a:buFont typeface="Wingdings 2" pitchFamily="18" charset="2"/>
              <a:buNone/>
              <a:defRPr sz="6600" kern="1200">
                <a:solidFill>
                  <a:schemeClr val="tx1">
                    <a:tint val="75000"/>
                  </a:schemeClr>
                </a:solidFill>
                <a:latin typeface="+mn-lt"/>
                <a:ea typeface="+mn-ea"/>
                <a:cs typeface="+mn-cs"/>
              </a:defRPr>
            </a:lvl1pPr>
            <a:lvl2pPr marL="1672026" indent="0" algn="ctr">
              <a:buNone/>
              <a:defRPr>
                <a:solidFill>
                  <a:schemeClr val="tx1">
                    <a:tint val="75000"/>
                  </a:schemeClr>
                </a:solidFill>
              </a:defRPr>
            </a:lvl2pPr>
            <a:lvl3pPr marL="3344052" indent="0" algn="ctr">
              <a:buNone/>
              <a:defRPr>
                <a:solidFill>
                  <a:schemeClr val="tx1">
                    <a:tint val="75000"/>
                  </a:schemeClr>
                </a:solidFill>
              </a:defRPr>
            </a:lvl3pPr>
            <a:lvl4pPr marL="5016078" indent="0" algn="ctr">
              <a:buNone/>
              <a:defRPr>
                <a:solidFill>
                  <a:schemeClr val="tx1">
                    <a:tint val="75000"/>
                  </a:schemeClr>
                </a:solidFill>
              </a:defRPr>
            </a:lvl4pPr>
            <a:lvl5pPr marL="6688104" indent="0" algn="ctr">
              <a:buNone/>
              <a:defRPr>
                <a:solidFill>
                  <a:schemeClr val="tx1">
                    <a:tint val="75000"/>
                  </a:schemeClr>
                </a:solidFill>
              </a:defRPr>
            </a:lvl5pPr>
            <a:lvl6pPr marL="8360131" indent="0" algn="ctr">
              <a:buNone/>
              <a:defRPr>
                <a:solidFill>
                  <a:schemeClr val="tx1">
                    <a:tint val="75000"/>
                  </a:schemeClr>
                </a:solidFill>
              </a:defRPr>
            </a:lvl6pPr>
            <a:lvl7pPr marL="10032157" indent="0" algn="ctr">
              <a:buNone/>
              <a:defRPr>
                <a:solidFill>
                  <a:schemeClr val="tx1">
                    <a:tint val="75000"/>
                  </a:schemeClr>
                </a:solidFill>
              </a:defRPr>
            </a:lvl7pPr>
            <a:lvl8pPr marL="11704183" indent="0" algn="ctr">
              <a:buNone/>
              <a:defRPr>
                <a:solidFill>
                  <a:schemeClr val="tx1">
                    <a:tint val="75000"/>
                  </a:schemeClr>
                </a:solidFill>
              </a:defRPr>
            </a:lvl8pPr>
            <a:lvl9pPr marL="13376209"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28E80666-FB37-4B36-9149-507F3B0178E3}" type="datetimeFigureOut">
              <a:rPr lang="en-US" smtClean="0"/>
              <a:pPr/>
              <a:t>9/12/15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5109485-9BAC-7F4F-80E9-63E0AD784190}" type="datetimeFigureOut">
              <a:rPr lang="en-US" smtClean="0"/>
              <a:t>9/12/15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490508" y="10281924"/>
            <a:ext cx="34509393" cy="4508077"/>
          </a:xfrm>
        </p:spPr>
        <p:txBody>
          <a:bodyPr/>
          <a:lstStyle/>
          <a:p>
            <a:r>
              <a:rPr lang="en-US" smtClean="0"/>
              <a:t>Click to edit Master title style</a:t>
            </a:r>
            <a:endParaRPr dirty="0"/>
          </a:p>
        </p:txBody>
      </p:sp>
      <p:sp>
        <p:nvSpPr>
          <p:cNvPr id="3" name="Subtitle 2"/>
          <p:cNvSpPr>
            <a:spLocks noGrp="1"/>
          </p:cNvSpPr>
          <p:nvPr>
            <p:ph type="subTitle" idx="1"/>
          </p:nvPr>
        </p:nvSpPr>
        <p:spPr>
          <a:xfrm>
            <a:off x="1490508" y="14631157"/>
            <a:ext cx="34509393" cy="2982858"/>
          </a:xfrm>
        </p:spPr>
        <p:txBody>
          <a:bodyPr>
            <a:normAutofit/>
          </a:bodyPr>
          <a:lstStyle>
            <a:lvl1pPr marL="0" indent="0" algn="ctr">
              <a:spcBef>
                <a:spcPts val="1097"/>
              </a:spcBef>
              <a:buNone/>
              <a:defRPr sz="6600">
                <a:solidFill>
                  <a:schemeClr val="tx1">
                    <a:tint val="75000"/>
                  </a:schemeClr>
                </a:solidFill>
              </a:defRPr>
            </a:lvl1pPr>
            <a:lvl2pPr marL="1672026" indent="0" algn="ctr">
              <a:buNone/>
              <a:defRPr>
                <a:solidFill>
                  <a:schemeClr val="tx1">
                    <a:tint val="75000"/>
                  </a:schemeClr>
                </a:solidFill>
              </a:defRPr>
            </a:lvl2pPr>
            <a:lvl3pPr marL="3344052" indent="0" algn="ctr">
              <a:buNone/>
              <a:defRPr>
                <a:solidFill>
                  <a:schemeClr val="tx1">
                    <a:tint val="75000"/>
                  </a:schemeClr>
                </a:solidFill>
              </a:defRPr>
            </a:lvl3pPr>
            <a:lvl4pPr marL="5016078" indent="0" algn="ctr">
              <a:buNone/>
              <a:defRPr>
                <a:solidFill>
                  <a:schemeClr val="tx1">
                    <a:tint val="75000"/>
                  </a:schemeClr>
                </a:solidFill>
              </a:defRPr>
            </a:lvl4pPr>
            <a:lvl5pPr marL="6688104" indent="0" algn="ctr">
              <a:buNone/>
              <a:defRPr>
                <a:solidFill>
                  <a:schemeClr val="tx1">
                    <a:tint val="75000"/>
                  </a:schemeClr>
                </a:solidFill>
              </a:defRPr>
            </a:lvl5pPr>
            <a:lvl6pPr marL="8360131" indent="0" algn="ctr">
              <a:buNone/>
              <a:defRPr>
                <a:solidFill>
                  <a:schemeClr val="tx1">
                    <a:tint val="75000"/>
                  </a:schemeClr>
                </a:solidFill>
              </a:defRPr>
            </a:lvl6pPr>
            <a:lvl7pPr marL="10032157" indent="0" algn="ctr">
              <a:buNone/>
              <a:defRPr>
                <a:solidFill>
                  <a:schemeClr val="tx1">
                    <a:tint val="75000"/>
                  </a:schemeClr>
                </a:solidFill>
              </a:defRPr>
            </a:lvl7pPr>
            <a:lvl8pPr marL="11704183" indent="0" algn="ctr">
              <a:buNone/>
              <a:defRPr>
                <a:solidFill>
                  <a:schemeClr val="tx1">
                    <a:tint val="75000"/>
                  </a:schemeClr>
                </a:solidFill>
              </a:defRPr>
            </a:lvl8pPr>
            <a:lvl9pPr marL="13376209"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pPr algn="r" eaLnBrk="1" latinLnBrk="0" hangingPunct="1"/>
            <a:fld id="{9D21D778-B565-4D7E-94D7-64010A445B68}" type="datetimeFigureOut">
              <a:rPr lang="en-US" smtClean="0"/>
              <a:pPr algn="r" eaLnBrk="1" latinLnBrk="0" hangingPunct="1"/>
              <a:t>9/12/15</a:t>
            </a:fld>
            <a:endParaRPr lang="en-US" sz="5100" dirty="0">
              <a:solidFill>
                <a:srgbClr val="FFFFFF"/>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rgbClr val="FFFFFF"/>
              </a:solidFill>
            </a:endParaRPr>
          </a:p>
        </p:txBody>
      </p:sp>
      <p:sp>
        <p:nvSpPr>
          <p:cNvPr id="6" name="Slide Number Placeholder 5"/>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a:t>
            </a:fld>
            <a:endParaRPr kumimoji="0" lang="en-US" sz="5900" dirty="0">
              <a:solidFill>
                <a:schemeClr val="accent3">
                  <a:shade val="75000"/>
                </a:schemeClr>
              </a:solidFill>
            </a:endParaRPr>
          </a:p>
        </p:txBody>
      </p:sp>
      <p:sp>
        <p:nvSpPr>
          <p:cNvPr id="9" name="Picture Placeholder 2"/>
          <p:cNvSpPr>
            <a:spLocks noGrp="1"/>
          </p:cNvSpPr>
          <p:nvPr>
            <p:ph type="pic" idx="13"/>
          </p:nvPr>
        </p:nvSpPr>
        <p:spPr>
          <a:xfrm>
            <a:off x="1521018" y="1114850"/>
            <a:ext cx="34448364" cy="8699710"/>
          </a:xfrm>
          <a:ln w="3175">
            <a:solidFill>
              <a:schemeClr val="bg1"/>
            </a:solidFill>
          </a:ln>
          <a:effectLst>
            <a:outerShdw blurRad="63500" sx="100500" sy="100500" algn="ctr" rotWithShape="0">
              <a:prstClr val="black">
                <a:alpha val="50000"/>
              </a:prstClr>
            </a:outerShdw>
          </a:effectLst>
        </p:spPr>
        <p:txBody>
          <a:bodyPr/>
          <a:lstStyle>
            <a:lvl1pPr marL="0" indent="0">
              <a:buNone/>
              <a:defRPr sz="11700"/>
            </a:lvl1pPr>
            <a:lvl2pPr marL="1672026" indent="0">
              <a:buNone/>
              <a:defRPr sz="10200"/>
            </a:lvl2pPr>
            <a:lvl3pPr marL="3344052" indent="0">
              <a:buNone/>
              <a:defRPr sz="8800"/>
            </a:lvl3pPr>
            <a:lvl4pPr marL="5016078" indent="0">
              <a:buNone/>
              <a:defRPr sz="7300"/>
            </a:lvl4pPr>
            <a:lvl5pPr marL="6688104" indent="0">
              <a:buNone/>
              <a:defRPr sz="7300"/>
            </a:lvl5pPr>
            <a:lvl6pPr marL="8360131" indent="0">
              <a:buNone/>
              <a:defRPr sz="7300"/>
            </a:lvl6pPr>
            <a:lvl7pPr marL="10032157" indent="0">
              <a:buNone/>
              <a:defRPr sz="7300"/>
            </a:lvl7pPr>
            <a:lvl8pPr marL="11704183" indent="0">
              <a:buNone/>
              <a:defRPr sz="7300"/>
            </a:lvl8pPr>
            <a:lvl9pPr marL="13376209" indent="0">
              <a:buNone/>
              <a:defRPr sz="7300"/>
            </a:lvl9pPr>
          </a:lstStyle>
          <a:p>
            <a:r>
              <a:rPr lang="en-US"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52030" y="7369643"/>
            <a:ext cx="33031908" cy="4177030"/>
          </a:xfrm>
        </p:spPr>
        <p:txBody>
          <a:bodyPr anchor="b" anchorCtr="0"/>
          <a:lstStyle>
            <a:lvl1pPr algn="ctr">
              <a:defRPr sz="16800" b="0" cap="none" baseline="0"/>
            </a:lvl1pPr>
          </a:lstStyle>
          <a:p>
            <a:r>
              <a:rPr lang="en-US" smtClean="0"/>
              <a:t>Click to edit Master title style</a:t>
            </a:r>
            <a:endParaRPr/>
          </a:p>
        </p:txBody>
      </p:sp>
      <p:sp>
        <p:nvSpPr>
          <p:cNvPr id="3" name="Text Placeholder 2"/>
          <p:cNvSpPr>
            <a:spLocks noGrp="1"/>
          </p:cNvSpPr>
          <p:nvPr>
            <p:ph type="body" idx="1"/>
          </p:nvPr>
        </p:nvSpPr>
        <p:spPr>
          <a:xfrm>
            <a:off x="2252030" y="11457084"/>
            <a:ext cx="33031908" cy="4600573"/>
          </a:xfrm>
        </p:spPr>
        <p:txBody>
          <a:bodyPr anchor="t" anchorCtr="0">
            <a:normAutofit/>
          </a:bodyPr>
          <a:lstStyle>
            <a:lvl1pPr marL="0" indent="0" algn="ctr">
              <a:spcBef>
                <a:spcPts val="1097"/>
              </a:spcBef>
              <a:buNone/>
              <a:defRPr sz="6600">
                <a:solidFill>
                  <a:schemeClr val="tx1">
                    <a:tint val="75000"/>
                  </a:schemeClr>
                </a:solidFill>
              </a:defRPr>
            </a:lvl1pPr>
            <a:lvl2pPr marL="1672026" indent="0">
              <a:buNone/>
              <a:defRPr sz="6600">
                <a:solidFill>
                  <a:schemeClr val="tx1">
                    <a:tint val="75000"/>
                  </a:schemeClr>
                </a:solidFill>
              </a:defRPr>
            </a:lvl2pPr>
            <a:lvl3pPr marL="3344052" indent="0">
              <a:buNone/>
              <a:defRPr sz="5900">
                <a:solidFill>
                  <a:schemeClr val="tx1">
                    <a:tint val="75000"/>
                  </a:schemeClr>
                </a:solidFill>
              </a:defRPr>
            </a:lvl3pPr>
            <a:lvl4pPr marL="5016078" indent="0">
              <a:buNone/>
              <a:defRPr sz="5100">
                <a:solidFill>
                  <a:schemeClr val="tx1">
                    <a:tint val="75000"/>
                  </a:schemeClr>
                </a:solidFill>
              </a:defRPr>
            </a:lvl4pPr>
            <a:lvl5pPr marL="6688104" indent="0">
              <a:buNone/>
              <a:defRPr sz="5100">
                <a:solidFill>
                  <a:schemeClr val="tx1">
                    <a:tint val="75000"/>
                  </a:schemeClr>
                </a:solidFill>
              </a:defRPr>
            </a:lvl5pPr>
            <a:lvl6pPr marL="8360131" indent="0">
              <a:buNone/>
              <a:defRPr sz="5100">
                <a:solidFill>
                  <a:schemeClr val="tx1">
                    <a:tint val="75000"/>
                  </a:schemeClr>
                </a:solidFill>
              </a:defRPr>
            </a:lvl6pPr>
            <a:lvl7pPr marL="10032157" indent="0">
              <a:buNone/>
              <a:defRPr sz="5100">
                <a:solidFill>
                  <a:schemeClr val="tx1">
                    <a:tint val="75000"/>
                  </a:schemeClr>
                </a:solidFill>
              </a:defRPr>
            </a:lvl7pPr>
            <a:lvl8pPr marL="11704183" indent="0">
              <a:buNone/>
              <a:defRPr sz="5100">
                <a:solidFill>
                  <a:schemeClr val="tx1">
                    <a:tint val="75000"/>
                  </a:schemeClr>
                </a:solidFill>
              </a:defRPr>
            </a:lvl8pPr>
            <a:lvl9pPr marL="13376209" indent="0">
              <a:buNone/>
              <a:defRPr sz="5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9/12/15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52027" y="329900"/>
            <a:ext cx="32973332" cy="4099998"/>
          </a:xfrm>
        </p:spPr>
        <p:txBody>
          <a:bodyPr/>
          <a:lstStyle/>
          <a:p>
            <a:r>
              <a:rPr lang="en-US" smtClean="0"/>
              <a:t>Click to edit Master title style</a:t>
            </a:r>
            <a:endParaRPr/>
          </a:p>
        </p:txBody>
      </p:sp>
      <p:sp>
        <p:nvSpPr>
          <p:cNvPr id="3" name="Content Placeholder 2"/>
          <p:cNvSpPr>
            <a:spLocks noGrp="1"/>
          </p:cNvSpPr>
          <p:nvPr>
            <p:ph sz="half" idx="1"/>
          </p:nvPr>
        </p:nvSpPr>
        <p:spPr>
          <a:xfrm>
            <a:off x="2252027" y="4907283"/>
            <a:ext cx="15745968" cy="13319760"/>
          </a:xfrm>
        </p:spPr>
        <p:txBody>
          <a:bodyPr>
            <a:normAutofit/>
          </a:bodyPr>
          <a:lstStyle>
            <a:lvl1pPr>
              <a:spcBef>
                <a:spcPts val="5851"/>
              </a:spcBef>
              <a:defRPr sz="7300"/>
            </a:lvl1pPr>
            <a:lvl2pPr>
              <a:defRPr sz="6600"/>
            </a:lvl2pPr>
            <a:lvl3pPr>
              <a:defRPr sz="66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19479391" y="4907283"/>
            <a:ext cx="15745968" cy="13319760"/>
          </a:xfrm>
        </p:spPr>
        <p:txBody>
          <a:bodyPr>
            <a:normAutofit/>
          </a:bodyPr>
          <a:lstStyle>
            <a:lvl1pPr>
              <a:spcBef>
                <a:spcPts val="5851"/>
              </a:spcBef>
              <a:defRPr sz="7300"/>
            </a:lvl1pPr>
            <a:lvl2pPr>
              <a:defRPr sz="6600"/>
            </a:lvl2pPr>
            <a:lvl3pPr>
              <a:defRPr sz="66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C5109485-9BAC-7F4F-80E9-63E0AD784190}" type="datetimeFigureOut">
              <a:rPr lang="en-US" smtClean="0"/>
              <a:t>9/12/15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52023" y="329900"/>
            <a:ext cx="32973332" cy="409999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2252023" y="4456555"/>
            <a:ext cx="15745968" cy="2302720"/>
          </a:xfrm>
        </p:spPr>
        <p:txBody>
          <a:bodyPr anchor="b">
            <a:noAutofit/>
          </a:bodyPr>
          <a:lstStyle>
            <a:lvl1pPr marL="0" indent="0" algn="ctr">
              <a:spcBef>
                <a:spcPts val="0"/>
              </a:spcBef>
              <a:buNone/>
              <a:defRPr sz="8800" b="0">
                <a:solidFill>
                  <a:schemeClr val="accent1">
                    <a:lumMod val="60000"/>
                    <a:lumOff val="40000"/>
                  </a:schemeClr>
                </a:solidFill>
              </a:defRPr>
            </a:lvl1pPr>
            <a:lvl2pPr marL="1672026" indent="0">
              <a:buNone/>
              <a:defRPr sz="7300" b="1"/>
            </a:lvl2pPr>
            <a:lvl3pPr marL="3344052" indent="0">
              <a:buNone/>
              <a:defRPr sz="6600" b="1"/>
            </a:lvl3pPr>
            <a:lvl4pPr marL="5016078" indent="0">
              <a:buNone/>
              <a:defRPr sz="5900" b="1"/>
            </a:lvl4pPr>
            <a:lvl5pPr marL="6688104" indent="0">
              <a:buNone/>
              <a:defRPr sz="5900" b="1"/>
            </a:lvl5pPr>
            <a:lvl6pPr marL="8360131" indent="0">
              <a:buNone/>
              <a:defRPr sz="5900" b="1"/>
            </a:lvl6pPr>
            <a:lvl7pPr marL="10032157" indent="0">
              <a:buNone/>
              <a:defRPr sz="5900" b="1"/>
            </a:lvl7pPr>
            <a:lvl8pPr marL="11704183" indent="0">
              <a:buNone/>
              <a:defRPr sz="5900" b="1"/>
            </a:lvl8pPr>
            <a:lvl9pPr marL="13376209" indent="0">
              <a:buNone/>
              <a:defRPr sz="5900" b="1"/>
            </a:lvl9pPr>
          </a:lstStyle>
          <a:p>
            <a:pPr lvl="0"/>
            <a:r>
              <a:rPr lang="en-US" smtClean="0"/>
              <a:t>Click to edit Master text styles</a:t>
            </a:r>
          </a:p>
        </p:txBody>
      </p:sp>
      <p:sp>
        <p:nvSpPr>
          <p:cNvPr id="4" name="Content Placeholder 3"/>
          <p:cNvSpPr>
            <a:spLocks noGrp="1"/>
          </p:cNvSpPr>
          <p:nvPr>
            <p:ph sz="half" idx="2"/>
          </p:nvPr>
        </p:nvSpPr>
        <p:spPr>
          <a:xfrm>
            <a:off x="2252023" y="7198741"/>
            <a:ext cx="15745968" cy="11028301"/>
          </a:xfrm>
        </p:spPr>
        <p:txBody>
          <a:bodyPr>
            <a:normAutofit/>
          </a:bodyPr>
          <a:lstStyle>
            <a:lvl1pPr>
              <a:spcBef>
                <a:spcPts val="5851"/>
              </a:spcBef>
              <a:defRPr sz="7300"/>
            </a:lvl1pPr>
            <a:lvl2pPr>
              <a:defRPr sz="6600"/>
            </a:lvl2pPr>
            <a:lvl3pPr>
              <a:defRPr sz="6600"/>
            </a:lvl3pPr>
            <a:lvl4pPr>
              <a:defRPr sz="6600"/>
            </a:lvl4pPr>
            <a:lvl5pPr>
              <a:defRPr sz="66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19479387" y="4456555"/>
            <a:ext cx="15745968" cy="2302720"/>
          </a:xfrm>
        </p:spPr>
        <p:txBody>
          <a:bodyPr anchor="b">
            <a:noAutofit/>
          </a:bodyPr>
          <a:lstStyle>
            <a:lvl1pPr marL="0" indent="0" algn="ctr">
              <a:spcBef>
                <a:spcPts val="0"/>
              </a:spcBef>
              <a:buNone/>
              <a:defRPr sz="8800" b="0">
                <a:solidFill>
                  <a:schemeClr val="accent1">
                    <a:lumMod val="60000"/>
                    <a:lumOff val="40000"/>
                  </a:schemeClr>
                </a:solidFill>
              </a:defRPr>
            </a:lvl1pPr>
            <a:lvl2pPr marL="1672026" indent="0">
              <a:buNone/>
              <a:defRPr sz="7300" b="1"/>
            </a:lvl2pPr>
            <a:lvl3pPr marL="3344052" indent="0">
              <a:buNone/>
              <a:defRPr sz="6600" b="1"/>
            </a:lvl3pPr>
            <a:lvl4pPr marL="5016078" indent="0">
              <a:buNone/>
              <a:defRPr sz="5900" b="1"/>
            </a:lvl4pPr>
            <a:lvl5pPr marL="6688104" indent="0">
              <a:buNone/>
              <a:defRPr sz="5900" b="1"/>
            </a:lvl5pPr>
            <a:lvl6pPr marL="8360131" indent="0">
              <a:buNone/>
              <a:defRPr sz="5900" b="1"/>
            </a:lvl6pPr>
            <a:lvl7pPr marL="10032157" indent="0">
              <a:buNone/>
              <a:defRPr sz="5900" b="1"/>
            </a:lvl7pPr>
            <a:lvl8pPr marL="11704183" indent="0">
              <a:buNone/>
              <a:defRPr sz="5900" b="1"/>
            </a:lvl8pPr>
            <a:lvl9pPr marL="13376209" indent="0">
              <a:buNone/>
              <a:defRPr sz="5900" b="1"/>
            </a:lvl9pPr>
          </a:lstStyle>
          <a:p>
            <a:pPr lvl="0"/>
            <a:r>
              <a:rPr lang="en-US" smtClean="0"/>
              <a:t>Click to edit Master text styles</a:t>
            </a:r>
          </a:p>
        </p:txBody>
      </p:sp>
      <p:sp>
        <p:nvSpPr>
          <p:cNvPr id="6" name="Content Placeholder 5"/>
          <p:cNvSpPr>
            <a:spLocks noGrp="1"/>
          </p:cNvSpPr>
          <p:nvPr>
            <p:ph sz="quarter" idx="4"/>
          </p:nvPr>
        </p:nvSpPr>
        <p:spPr>
          <a:xfrm>
            <a:off x="19479387" y="7198741"/>
            <a:ext cx="15745968" cy="11028301"/>
          </a:xfrm>
        </p:spPr>
        <p:txBody>
          <a:bodyPr>
            <a:normAutofit/>
          </a:bodyPr>
          <a:lstStyle>
            <a:lvl1pPr>
              <a:spcBef>
                <a:spcPts val="5851"/>
              </a:spcBef>
              <a:defRPr sz="7300"/>
            </a:lvl1pPr>
            <a:lvl2pPr>
              <a:defRPr sz="6600"/>
            </a:lvl2pPr>
            <a:lvl3pPr>
              <a:defRPr sz="6600"/>
            </a:lvl3pPr>
            <a:lvl4pPr>
              <a:defRPr sz="6600"/>
            </a:lvl4pPr>
            <a:lvl5pPr>
              <a:defRPr sz="66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C5109485-9BAC-7F4F-80E9-63E0AD784190}" type="datetimeFigureOut">
              <a:rPr lang="en-US" smtClean="0"/>
              <a:t>9/12/15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5109485-9BAC-7F4F-80E9-63E0AD784190}" type="datetimeFigureOut">
              <a:rPr lang="en-US" smtClean="0"/>
              <a:t>9/12/15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109485-9BAC-7F4F-80E9-63E0AD784190}" type="datetimeFigureOut">
              <a:rPr lang="en-US" smtClean="0"/>
              <a:t>9/12/15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6936" y="1876407"/>
            <a:ext cx="15745968" cy="3563620"/>
          </a:xfrm>
        </p:spPr>
        <p:txBody>
          <a:bodyPr anchor="b"/>
          <a:lstStyle>
            <a:lvl1pPr algn="ctr">
              <a:defRPr sz="13200" b="0"/>
            </a:lvl1pPr>
          </a:lstStyle>
          <a:p>
            <a:r>
              <a:rPr lang="en-US" smtClean="0"/>
              <a:t>Click to edit Master title style</a:t>
            </a:r>
            <a:endParaRPr/>
          </a:p>
        </p:txBody>
      </p:sp>
      <p:sp>
        <p:nvSpPr>
          <p:cNvPr id="3" name="Content Placeholder 2"/>
          <p:cNvSpPr>
            <a:spLocks noGrp="1"/>
          </p:cNvSpPr>
          <p:nvPr>
            <p:ph idx="1"/>
          </p:nvPr>
        </p:nvSpPr>
        <p:spPr>
          <a:xfrm>
            <a:off x="19445578" y="1129453"/>
            <a:ext cx="15745968" cy="17097587"/>
          </a:xfrm>
        </p:spPr>
        <p:txBody>
          <a:bodyPr>
            <a:normAutofit/>
          </a:bodyPr>
          <a:lstStyle>
            <a:lvl1pPr>
              <a:spcBef>
                <a:spcPts val="7314"/>
              </a:spcBef>
              <a:defRPr sz="8000"/>
            </a:lvl1pPr>
            <a:lvl2pPr>
              <a:defRPr sz="7300"/>
            </a:lvl2pPr>
            <a:lvl3pPr>
              <a:defRPr sz="6600"/>
            </a:lvl3pPr>
            <a:lvl4pPr>
              <a:defRPr sz="6600"/>
            </a:lvl4pPr>
            <a:lvl5pPr>
              <a:defRPr sz="6600"/>
            </a:lvl5pPr>
            <a:lvl6pPr>
              <a:defRPr sz="7300"/>
            </a:lvl6pPr>
            <a:lvl7pPr>
              <a:defRPr sz="7300"/>
            </a:lvl7pPr>
            <a:lvl8pPr>
              <a:defRPr sz="7300"/>
            </a:lvl8pPr>
            <a:lvl9pPr>
              <a:defRPr sz="7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2186936" y="5482758"/>
            <a:ext cx="15745968" cy="11408466"/>
          </a:xfrm>
        </p:spPr>
        <p:txBody>
          <a:bodyPr>
            <a:normAutofit/>
          </a:bodyPr>
          <a:lstStyle>
            <a:lvl1pPr marL="0" indent="0" algn="ctr">
              <a:spcBef>
                <a:spcPts val="2194"/>
              </a:spcBef>
              <a:buNone/>
              <a:defRPr sz="6600"/>
            </a:lvl1pPr>
            <a:lvl2pPr marL="1672026" indent="0">
              <a:buNone/>
              <a:defRPr sz="4400"/>
            </a:lvl2pPr>
            <a:lvl3pPr marL="3344052" indent="0">
              <a:buNone/>
              <a:defRPr sz="3700"/>
            </a:lvl3pPr>
            <a:lvl4pPr marL="5016078" indent="0">
              <a:buNone/>
              <a:defRPr sz="3300"/>
            </a:lvl4pPr>
            <a:lvl5pPr marL="6688104" indent="0">
              <a:buNone/>
              <a:defRPr sz="3300"/>
            </a:lvl5pPr>
            <a:lvl6pPr marL="8360131" indent="0">
              <a:buNone/>
              <a:defRPr sz="3300"/>
            </a:lvl6pPr>
            <a:lvl7pPr marL="10032157" indent="0">
              <a:buNone/>
              <a:defRPr sz="3300"/>
            </a:lvl7pPr>
            <a:lvl8pPr marL="11704183" indent="0">
              <a:buNone/>
              <a:defRPr sz="3300"/>
            </a:lvl8pPr>
            <a:lvl9pPr marL="13376209" indent="0">
              <a:buNone/>
              <a:defRPr sz="3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109485-9BAC-7F4F-80E9-63E0AD784190}" type="datetimeFigureOut">
              <a:rPr lang="en-US" smtClean="0"/>
              <a:t>9/12/15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6934" y="1876407"/>
            <a:ext cx="16726135" cy="3563620"/>
          </a:xfrm>
        </p:spPr>
        <p:txBody>
          <a:bodyPr anchor="b"/>
          <a:lstStyle>
            <a:lvl1pPr algn="ctr">
              <a:defRPr sz="13200" b="0"/>
            </a:lvl1pPr>
          </a:lstStyle>
          <a:p>
            <a:r>
              <a:rPr lang="en-US" smtClean="0"/>
              <a:t>Click to edit Master title style</a:t>
            </a:r>
            <a:endParaRPr/>
          </a:p>
        </p:txBody>
      </p:sp>
      <p:sp>
        <p:nvSpPr>
          <p:cNvPr id="4" name="Text Placeholder 3"/>
          <p:cNvSpPr>
            <a:spLocks noGrp="1"/>
          </p:cNvSpPr>
          <p:nvPr>
            <p:ph type="body" sz="half" idx="2"/>
          </p:nvPr>
        </p:nvSpPr>
        <p:spPr>
          <a:xfrm>
            <a:off x="2186934" y="5482758"/>
            <a:ext cx="16726135" cy="11408466"/>
          </a:xfrm>
        </p:spPr>
        <p:txBody>
          <a:bodyPr>
            <a:normAutofit/>
          </a:bodyPr>
          <a:lstStyle>
            <a:lvl1pPr marL="0" indent="0" algn="ctr">
              <a:spcBef>
                <a:spcPts val="2194"/>
              </a:spcBef>
              <a:buNone/>
              <a:defRPr sz="6600"/>
            </a:lvl1pPr>
            <a:lvl2pPr marL="1672026" indent="0">
              <a:buNone/>
              <a:defRPr sz="4400"/>
            </a:lvl2pPr>
            <a:lvl3pPr marL="3344052" indent="0">
              <a:buNone/>
              <a:defRPr sz="3700"/>
            </a:lvl3pPr>
            <a:lvl4pPr marL="5016078" indent="0">
              <a:buNone/>
              <a:defRPr sz="3300"/>
            </a:lvl4pPr>
            <a:lvl5pPr marL="6688104" indent="0">
              <a:buNone/>
              <a:defRPr sz="3300"/>
            </a:lvl5pPr>
            <a:lvl6pPr marL="8360131" indent="0">
              <a:buNone/>
              <a:defRPr sz="3300"/>
            </a:lvl6pPr>
            <a:lvl7pPr marL="10032157" indent="0">
              <a:buNone/>
              <a:defRPr sz="3300"/>
            </a:lvl7pPr>
            <a:lvl8pPr marL="11704183" indent="0">
              <a:buNone/>
              <a:defRPr sz="3300"/>
            </a:lvl8pPr>
            <a:lvl9pPr marL="13376209" indent="0">
              <a:buNone/>
              <a:defRPr sz="3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109485-9BAC-7F4F-80E9-63E0AD784190}" type="datetimeFigureOut">
              <a:rPr lang="en-US" smtClean="0"/>
              <a:t>9/12/15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E4394-F02F-C642-ABBE-4A582801F059}" type="slidenum">
              <a:rPr lang="en-US" smtClean="0"/>
              <a:t>‹#›</a:t>
            </a:fld>
            <a:endParaRPr lang="en-US"/>
          </a:p>
        </p:txBody>
      </p:sp>
      <p:sp>
        <p:nvSpPr>
          <p:cNvPr id="8" name="Picture Placeholder 2"/>
          <p:cNvSpPr>
            <a:spLocks noGrp="1"/>
          </p:cNvSpPr>
          <p:nvPr>
            <p:ph type="pic" idx="1"/>
          </p:nvPr>
        </p:nvSpPr>
        <p:spPr>
          <a:xfrm>
            <a:off x="20871530" y="1102137"/>
            <a:ext cx="14996160" cy="16308769"/>
          </a:xfrm>
          <a:ln w="3175">
            <a:solidFill>
              <a:schemeClr val="bg1"/>
            </a:solidFill>
          </a:ln>
          <a:effectLst>
            <a:outerShdw blurRad="63500" sx="100500" sy="100500" algn="ctr" rotWithShape="0">
              <a:prstClr val="black">
                <a:alpha val="50000"/>
              </a:prstClr>
            </a:outerShdw>
          </a:effectLst>
        </p:spPr>
        <p:txBody>
          <a:bodyPr vert="horz" lIns="334405" tIns="167203" rIns="334405" bIns="167203" rtlCol="0">
            <a:normAutofit/>
          </a:bodyPr>
          <a:lstStyle>
            <a:lvl1pPr marL="0" indent="0" algn="l" defTabSz="3344052" rtl="0" eaLnBrk="1" latinLnBrk="0" hangingPunct="1">
              <a:spcBef>
                <a:spcPts val="7314"/>
              </a:spcBef>
              <a:buClr>
                <a:schemeClr val="accent1">
                  <a:lumMod val="60000"/>
                  <a:lumOff val="40000"/>
                </a:schemeClr>
              </a:buClr>
              <a:buSzPct val="110000"/>
              <a:buFont typeface="Wingdings 2" pitchFamily="18" charset="2"/>
              <a:buNone/>
              <a:defRPr sz="11700" kern="1200">
                <a:solidFill>
                  <a:schemeClr val="tx1">
                    <a:lumMod val="65000"/>
                    <a:lumOff val="35000"/>
                  </a:schemeClr>
                </a:solidFill>
                <a:latin typeface="+mn-lt"/>
                <a:ea typeface="+mn-ea"/>
                <a:cs typeface="+mn-cs"/>
              </a:defRPr>
            </a:lvl1pPr>
            <a:lvl2pPr marL="1672026" indent="0">
              <a:buNone/>
              <a:defRPr sz="10200"/>
            </a:lvl2pPr>
            <a:lvl3pPr marL="3344052" indent="0">
              <a:buNone/>
              <a:defRPr sz="8800"/>
            </a:lvl3pPr>
            <a:lvl4pPr marL="5016078" indent="0">
              <a:buNone/>
              <a:defRPr sz="7300"/>
            </a:lvl4pPr>
            <a:lvl5pPr marL="6688104" indent="0">
              <a:buNone/>
              <a:defRPr sz="7300"/>
            </a:lvl5pPr>
            <a:lvl6pPr marL="8360131" indent="0">
              <a:buNone/>
              <a:defRPr sz="7300"/>
            </a:lvl6pPr>
            <a:lvl7pPr marL="10032157" indent="0">
              <a:buNone/>
              <a:defRPr sz="7300"/>
            </a:lvl7pPr>
            <a:lvl8pPr marL="11704183" indent="0">
              <a:buNone/>
              <a:defRPr sz="7300"/>
            </a:lvl8pPr>
            <a:lvl9pPr marL="13376209" indent="0">
              <a:buNone/>
              <a:defRPr sz="7300"/>
            </a:lvl9pPr>
          </a:lstStyle>
          <a:p>
            <a:r>
              <a:rPr lang="en-US" smtClean="0"/>
              <a:t>Drag picture to placeholder or click icon to add</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5109485-9BAC-7F4F-80E9-63E0AD784190}" type="datetimeFigureOut">
              <a:rPr lang="en-US" smtClean="0"/>
              <a:t>9/12/15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216147" y="1129456"/>
            <a:ext cx="6248400" cy="17097587"/>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2252023" y="1129456"/>
            <a:ext cx="27427877" cy="17097587"/>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5109485-9BAC-7F4F-80E9-63E0AD784190}" type="datetimeFigureOut">
              <a:rPr lang="en-US" smtClean="0"/>
              <a:t>9/12/15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theme" Target="../theme/theme2.xml"/><Relationship Id="rId1" Type="http://schemas.openxmlformats.org/officeDocument/2006/relationships/slideLayout" Target="../slideLayouts/slideLayout4.xml"/><Relationship Id="rId2"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4" Type="http://schemas.openxmlformats.org/officeDocument/2006/relationships/theme" Target="../theme/theme3.xml"/><Relationship Id="rId1" Type="http://schemas.openxmlformats.org/officeDocument/2006/relationships/slideLayout" Target="../slideLayouts/slideLayout7.xml"/><Relationship Id="rId2"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theme" Target="../theme/theme4.xml"/><Relationship Id="rId1" Type="http://schemas.openxmlformats.org/officeDocument/2006/relationships/slideLayout" Target="../slideLayouts/slideLayout10.xml"/><Relationship Id="rId2"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theme" Target="../theme/theme5.xml"/><Relationship Id="rId1" Type="http://schemas.openxmlformats.org/officeDocument/2006/relationships/slideLayout" Target="../slideLayouts/slideLayout13.xml"/><Relationship Id="rId2"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26.xml"/><Relationship Id="rId12" Type="http://schemas.openxmlformats.org/officeDocument/2006/relationships/slideLayout" Target="../slideLayouts/slideLayout27.xml"/><Relationship Id="rId13" Type="http://schemas.openxmlformats.org/officeDocument/2006/relationships/slideLayout" Target="../slideLayouts/slideLayout28.xml"/><Relationship Id="rId14" Type="http://schemas.openxmlformats.org/officeDocument/2006/relationships/slideLayout" Target="../slideLayouts/slideLayout29.xml"/><Relationship Id="rId15" Type="http://schemas.openxmlformats.org/officeDocument/2006/relationships/theme" Target="../theme/theme6.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9"/>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4" name="Rounded Rectangle 23"/>
          <p:cNvSpPr>
            <a:spLocks/>
          </p:cNvSpPr>
          <p:nvPr userDrawn="1"/>
        </p:nvSpPr>
        <p:spPr>
          <a:xfrm>
            <a:off x="914409" y="5258852"/>
            <a:ext cx="17373598" cy="15545534"/>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solidFill>
                <a:schemeClr val="accent1">
                  <a:lumMod val="20000"/>
                  <a:lumOff val="80000"/>
                </a:schemeClr>
              </a:solidFill>
            </a:endParaRPr>
          </a:p>
        </p:txBody>
      </p:sp>
      <p:sp>
        <p:nvSpPr>
          <p:cNvPr id="25" name="Rounded Rectangle 24"/>
          <p:cNvSpPr>
            <a:spLocks/>
          </p:cNvSpPr>
          <p:nvPr userDrawn="1"/>
        </p:nvSpPr>
        <p:spPr>
          <a:xfrm>
            <a:off x="19202401" y="5258852"/>
            <a:ext cx="17373598" cy="15545534"/>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solidFill>
                <a:schemeClr val="accent1">
                  <a:lumMod val="20000"/>
                  <a:lumOff val="80000"/>
                </a:schemeClr>
              </a:solidFill>
            </a:endParaRPr>
          </a:p>
        </p:txBody>
      </p:sp>
    </p:spTree>
    <p:extLst>
      <p:ext uri="{BB962C8B-B14F-4D97-AF65-F5344CB8AC3E}">
        <p14:creationId xmlns:p14="http://schemas.microsoft.com/office/powerpoint/2010/main" val="3912718737"/>
      </p:ext>
    </p:extLst>
  </p:cSld>
  <p:clrMap bg1="lt1" tx1="dk1" bg2="lt2" tx2="dk2" accent1="accent1" accent2="accent2" accent3="accent3" accent4="accent4" accent5="accent5" accent6="accent6" hlink="hlink" folHlink="folHlink"/>
  <p:sldLayoutIdLst>
    <p:sldLayoutId id="2147483663" r:id="rId1"/>
    <p:sldLayoutId id="2147483724" r:id="rId2"/>
    <p:sldLayoutId id="2147483725" r:id="rId3"/>
  </p:sldLayoutIdLst>
  <p:txStyles>
    <p:titleStyle>
      <a:lvl1pPr algn="ctr" defTabSz="1671529" rtl="0" eaLnBrk="1" latinLnBrk="0" hangingPunct="1">
        <a:spcBef>
          <a:spcPct val="0"/>
        </a:spcBef>
        <a:buNone/>
        <a:defRPr sz="16100" kern="1200">
          <a:solidFill>
            <a:schemeClr val="tx1"/>
          </a:solidFill>
          <a:latin typeface="+mj-lt"/>
          <a:ea typeface="+mj-ea"/>
          <a:cs typeface="+mj-cs"/>
        </a:defRPr>
      </a:lvl1pPr>
    </p:titleStyle>
    <p:bodyStyle>
      <a:lvl1pPr marL="1253647" indent="-1253647" algn="l" defTabSz="1671529" rtl="0" eaLnBrk="1" latinLnBrk="0" hangingPunct="1">
        <a:spcBef>
          <a:spcPct val="20000"/>
        </a:spcBef>
        <a:buFont typeface="Arial"/>
        <a:buChar char="•"/>
        <a:defRPr sz="11700" kern="1200">
          <a:solidFill>
            <a:schemeClr val="tx1"/>
          </a:solidFill>
          <a:latin typeface="+mn-lt"/>
          <a:ea typeface="+mn-ea"/>
          <a:cs typeface="+mn-cs"/>
        </a:defRPr>
      </a:lvl1pPr>
      <a:lvl2pPr marL="2716234" indent="-1044702" algn="l" defTabSz="1671529" rtl="0" eaLnBrk="1" latinLnBrk="0" hangingPunct="1">
        <a:spcBef>
          <a:spcPct val="20000"/>
        </a:spcBef>
        <a:buFont typeface="Arial"/>
        <a:buChar char="–"/>
        <a:defRPr sz="10200" kern="1200">
          <a:solidFill>
            <a:schemeClr val="tx1"/>
          </a:solidFill>
          <a:latin typeface="+mn-lt"/>
          <a:ea typeface="+mn-ea"/>
          <a:cs typeface="+mn-cs"/>
        </a:defRPr>
      </a:lvl2pPr>
      <a:lvl3pPr marL="4178822" indent="-835764" algn="l" defTabSz="1671529" rtl="0" eaLnBrk="1" latinLnBrk="0" hangingPunct="1">
        <a:spcBef>
          <a:spcPct val="20000"/>
        </a:spcBef>
        <a:buFont typeface="Arial"/>
        <a:buChar char="•"/>
        <a:defRPr sz="8800" kern="1200">
          <a:solidFill>
            <a:schemeClr val="tx1"/>
          </a:solidFill>
          <a:latin typeface="+mn-lt"/>
          <a:ea typeface="+mn-ea"/>
          <a:cs typeface="+mn-cs"/>
        </a:defRPr>
      </a:lvl3pPr>
      <a:lvl4pPr marL="5850351" indent="-835764" algn="l" defTabSz="1671529" rtl="0" eaLnBrk="1" latinLnBrk="0" hangingPunct="1">
        <a:spcBef>
          <a:spcPct val="20000"/>
        </a:spcBef>
        <a:buFont typeface="Arial"/>
        <a:buChar char="–"/>
        <a:defRPr sz="7300" kern="1200">
          <a:solidFill>
            <a:schemeClr val="tx1"/>
          </a:solidFill>
          <a:latin typeface="+mn-lt"/>
          <a:ea typeface="+mn-ea"/>
          <a:cs typeface="+mn-cs"/>
        </a:defRPr>
      </a:lvl4pPr>
      <a:lvl5pPr marL="7521879" indent="-835764" algn="l" defTabSz="1671529" rtl="0" eaLnBrk="1" latinLnBrk="0" hangingPunct="1">
        <a:spcBef>
          <a:spcPct val="20000"/>
        </a:spcBef>
        <a:buFont typeface="Arial"/>
        <a:buChar char="»"/>
        <a:defRPr sz="7300" kern="1200">
          <a:solidFill>
            <a:schemeClr val="tx1"/>
          </a:solidFill>
          <a:latin typeface="+mn-lt"/>
          <a:ea typeface="+mn-ea"/>
          <a:cs typeface="+mn-cs"/>
        </a:defRPr>
      </a:lvl5pPr>
      <a:lvl6pPr marL="9193408" indent="-835764" algn="l" defTabSz="1671529" rtl="0" eaLnBrk="1" latinLnBrk="0" hangingPunct="1">
        <a:spcBef>
          <a:spcPct val="20000"/>
        </a:spcBef>
        <a:buFont typeface="Arial"/>
        <a:buChar char="•"/>
        <a:defRPr sz="7300" kern="1200">
          <a:solidFill>
            <a:schemeClr val="tx1"/>
          </a:solidFill>
          <a:latin typeface="+mn-lt"/>
          <a:ea typeface="+mn-ea"/>
          <a:cs typeface="+mn-cs"/>
        </a:defRPr>
      </a:lvl6pPr>
      <a:lvl7pPr marL="10864937" indent="-835764" algn="l" defTabSz="1671529" rtl="0" eaLnBrk="1" latinLnBrk="0" hangingPunct="1">
        <a:spcBef>
          <a:spcPct val="20000"/>
        </a:spcBef>
        <a:buFont typeface="Arial"/>
        <a:buChar char="•"/>
        <a:defRPr sz="7300" kern="1200">
          <a:solidFill>
            <a:schemeClr val="tx1"/>
          </a:solidFill>
          <a:latin typeface="+mn-lt"/>
          <a:ea typeface="+mn-ea"/>
          <a:cs typeface="+mn-cs"/>
        </a:defRPr>
      </a:lvl7pPr>
      <a:lvl8pPr marL="12536466" indent="-835764" algn="l" defTabSz="1671529" rtl="0" eaLnBrk="1" latinLnBrk="0" hangingPunct="1">
        <a:spcBef>
          <a:spcPct val="20000"/>
        </a:spcBef>
        <a:buFont typeface="Arial"/>
        <a:buChar char="•"/>
        <a:defRPr sz="7300" kern="1200">
          <a:solidFill>
            <a:schemeClr val="tx1"/>
          </a:solidFill>
          <a:latin typeface="+mn-lt"/>
          <a:ea typeface="+mn-ea"/>
          <a:cs typeface="+mn-cs"/>
        </a:defRPr>
      </a:lvl8pPr>
      <a:lvl9pPr marL="14207991" indent="-835764" algn="l" defTabSz="1671529"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9"/>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4" name="Rounded Rectangle 23"/>
          <p:cNvSpPr>
            <a:spLocks/>
          </p:cNvSpPr>
          <p:nvPr userDrawn="1"/>
        </p:nvSpPr>
        <p:spPr>
          <a:xfrm>
            <a:off x="457199" y="5258852"/>
            <a:ext cx="36576002" cy="15545534"/>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solidFill>
                <a:schemeClr val="accent1">
                  <a:lumMod val="20000"/>
                  <a:lumOff val="80000"/>
                </a:schemeClr>
              </a:solidFill>
            </a:endParaRPr>
          </a:p>
        </p:txBody>
      </p:sp>
    </p:spTree>
    <p:extLst>
      <p:ext uri="{BB962C8B-B14F-4D97-AF65-F5344CB8AC3E}">
        <p14:creationId xmlns:p14="http://schemas.microsoft.com/office/powerpoint/2010/main" val="790830232"/>
      </p:ext>
    </p:extLst>
  </p:cSld>
  <p:clrMap bg1="lt1" tx1="dk1" bg2="lt2" tx2="dk2" accent1="accent1" accent2="accent2" accent3="accent3" accent4="accent4" accent5="accent5" accent6="accent6" hlink="hlink" folHlink="folHlink"/>
  <p:sldLayoutIdLst>
    <p:sldLayoutId id="2147483665" r:id="rId1"/>
    <p:sldLayoutId id="2147483726" r:id="rId2"/>
    <p:sldLayoutId id="2147483727" r:id="rId3"/>
  </p:sldLayoutIdLst>
  <p:txStyles>
    <p:titleStyle>
      <a:lvl1pPr algn="ctr" defTabSz="1671529" rtl="0" eaLnBrk="1" latinLnBrk="0" hangingPunct="1">
        <a:spcBef>
          <a:spcPct val="0"/>
        </a:spcBef>
        <a:buNone/>
        <a:defRPr sz="16100" kern="1200">
          <a:solidFill>
            <a:schemeClr val="tx1"/>
          </a:solidFill>
          <a:latin typeface="+mj-lt"/>
          <a:ea typeface="+mj-ea"/>
          <a:cs typeface="+mj-cs"/>
        </a:defRPr>
      </a:lvl1pPr>
    </p:titleStyle>
    <p:bodyStyle>
      <a:lvl1pPr marL="1253647" indent="-1253647" algn="l" defTabSz="1671529" rtl="0" eaLnBrk="1" latinLnBrk="0" hangingPunct="1">
        <a:spcBef>
          <a:spcPct val="20000"/>
        </a:spcBef>
        <a:buFont typeface="Arial"/>
        <a:buChar char="•"/>
        <a:defRPr sz="11700" kern="1200">
          <a:solidFill>
            <a:schemeClr val="tx1"/>
          </a:solidFill>
          <a:latin typeface="+mn-lt"/>
          <a:ea typeface="+mn-ea"/>
          <a:cs typeface="+mn-cs"/>
        </a:defRPr>
      </a:lvl1pPr>
      <a:lvl2pPr marL="2716234" indent="-1044702" algn="l" defTabSz="1671529" rtl="0" eaLnBrk="1" latinLnBrk="0" hangingPunct="1">
        <a:spcBef>
          <a:spcPct val="20000"/>
        </a:spcBef>
        <a:buFont typeface="Arial"/>
        <a:buChar char="–"/>
        <a:defRPr sz="10200" kern="1200">
          <a:solidFill>
            <a:schemeClr val="tx1"/>
          </a:solidFill>
          <a:latin typeface="+mn-lt"/>
          <a:ea typeface="+mn-ea"/>
          <a:cs typeface="+mn-cs"/>
        </a:defRPr>
      </a:lvl2pPr>
      <a:lvl3pPr marL="4178822" indent="-835764" algn="l" defTabSz="1671529" rtl="0" eaLnBrk="1" latinLnBrk="0" hangingPunct="1">
        <a:spcBef>
          <a:spcPct val="20000"/>
        </a:spcBef>
        <a:buFont typeface="Arial"/>
        <a:buChar char="•"/>
        <a:defRPr sz="8800" kern="1200">
          <a:solidFill>
            <a:schemeClr val="tx1"/>
          </a:solidFill>
          <a:latin typeface="+mn-lt"/>
          <a:ea typeface="+mn-ea"/>
          <a:cs typeface="+mn-cs"/>
        </a:defRPr>
      </a:lvl3pPr>
      <a:lvl4pPr marL="5850351" indent="-835764" algn="l" defTabSz="1671529" rtl="0" eaLnBrk="1" latinLnBrk="0" hangingPunct="1">
        <a:spcBef>
          <a:spcPct val="20000"/>
        </a:spcBef>
        <a:buFont typeface="Arial"/>
        <a:buChar char="–"/>
        <a:defRPr sz="7300" kern="1200">
          <a:solidFill>
            <a:schemeClr val="tx1"/>
          </a:solidFill>
          <a:latin typeface="+mn-lt"/>
          <a:ea typeface="+mn-ea"/>
          <a:cs typeface="+mn-cs"/>
        </a:defRPr>
      </a:lvl4pPr>
      <a:lvl5pPr marL="7521879" indent="-835764" algn="l" defTabSz="1671529" rtl="0" eaLnBrk="1" latinLnBrk="0" hangingPunct="1">
        <a:spcBef>
          <a:spcPct val="20000"/>
        </a:spcBef>
        <a:buFont typeface="Arial"/>
        <a:buChar char="»"/>
        <a:defRPr sz="7300" kern="1200">
          <a:solidFill>
            <a:schemeClr val="tx1"/>
          </a:solidFill>
          <a:latin typeface="+mn-lt"/>
          <a:ea typeface="+mn-ea"/>
          <a:cs typeface="+mn-cs"/>
        </a:defRPr>
      </a:lvl5pPr>
      <a:lvl6pPr marL="9193408" indent="-835764" algn="l" defTabSz="1671529" rtl="0" eaLnBrk="1" latinLnBrk="0" hangingPunct="1">
        <a:spcBef>
          <a:spcPct val="20000"/>
        </a:spcBef>
        <a:buFont typeface="Arial"/>
        <a:buChar char="•"/>
        <a:defRPr sz="7300" kern="1200">
          <a:solidFill>
            <a:schemeClr val="tx1"/>
          </a:solidFill>
          <a:latin typeface="+mn-lt"/>
          <a:ea typeface="+mn-ea"/>
          <a:cs typeface="+mn-cs"/>
        </a:defRPr>
      </a:lvl6pPr>
      <a:lvl7pPr marL="10864937" indent="-835764" algn="l" defTabSz="1671529" rtl="0" eaLnBrk="1" latinLnBrk="0" hangingPunct="1">
        <a:spcBef>
          <a:spcPct val="20000"/>
        </a:spcBef>
        <a:buFont typeface="Arial"/>
        <a:buChar char="•"/>
        <a:defRPr sz="7300" kern="1200">
          <a:solidFill>
            <a:schemeClr val="tx1"/>
          </a:solidFill>
          <a:latin typeface="+mn-lt"/>
          <a:ea typeface="+mn-ea"/>
          <a:cs typeface="+mn-cs"/>
        </a:defRPr>
      </a:lvl7pPr>
      <a:lvl8pPr marL="12536466" indent="-835764" algn="l" defTabSz="1671529" rtl="0" eaLnBrk="1" latinLnBrk="0" hangingPunct="1">
        <a:spcBef>
          <a:spcPct val="20000"/>
        </a:spcBef>
        <a:buFont typeface="Arial"/>
        <a:buChar char="•"/>
        <a:defRPr sz="7300" kern="1200">
          <a:solidFill>
            <a:schemeClr val="tx1"/>
          </a:solidFill>
          <a:latin typeface="+mn-lt"/>
          <a:ea typeface="+mn-ea"/>
          <a:cs typeface="+mn-cs"/>
        </a:defRPr>
      </a:lvl8pPr>
      <a:lvl9pPr marL="14207991" indent="-835764" algn="l" defTabSz="1671529"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9"/>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09724833"/>
      </p:ext>
    </p:extLst>
  </p:cSld>
  <p:clrMap bg1="lt1" tx1="dk1" bg2="lt2" tx2="dk2" accent1="accent1" accent2="accent2" accent3="accent3" accent4="accent4" accent5="accent5" accent6="accent6" hlink="hlink" folHlink="folHlink"/>
  <p:sldLayoutIdLst>
    <p:sldLayoutId id="2147483667" r:id="rId1"/>
    <p:sldLayoutId id="2147483728" r:id="rId2"/>
    <p:sldLayoutId id="2147483729" r:id="rId3"/>
  </p:sldLayoutIdLst>
  <p:txStyles>
    <p:titleStyle>
      <a:lvl1pPr algn="ctr" defTabSz="1671529" rtl="0" eaLnBrk="1" latinLnBrk="0" hangingPunct="1">
        <a:spcBef>
          <a:spcPct val="0"/>
        </a:spcBef>
        <a:buNone/>
        <a:defRPr sz="16100" kern="1200">
          <a:solidFill>
            <a:schemeClr val="tx1"/>
          </a:solidFill>
          <a:latin typeface="+mj-lt"/>
          <a:ea typeface="+mj-ea"/>
          <a:cs typeface="+mj-cs"/>
        </a:defRPr>
      </a:lvl1pPr>
    </p:titleStyle>
    <p:bodyStyle>
      <a:lvl1pPr marL="1253647" indent="-1253647" algn="l" defTabSz="1671529" rtl="0" eaLnBrk="1" latinLnBrk="0" hangingPunct="1">
        <a:spcBef>
          <a:spcPct val="20000"/>
        </a:spcBef>
        <a:buFont typeface="Arial"/>
        <a:buChar char="•"/>
        <a:defRPr sz="11700" kern="1200">
          <a:solidFill>
            <a:schemeClr val="tx1"/>
          </a:solidFill>
          <a:latin typeface="+mn-lt"/>
          <a:ea typeface="+mn-ea"/>
          <a:cs typeface="+mn-cs"/>
        </a:defRPr>
      </a:lvl1pPr>
      <a:lvl2pPr marL="2716234" indent="-1044702" algn="l" defTabSz="1671529" rtl="0" eaLnBrk="1" latinLnBrk="0" hangingPunct="1">
        <a:spcBef>
          <a:spcPct val="20000"/>
        </a:spcBef>
        <a:buFont typeface="Arial"/>
        <a:buChar char="–"/>
        <a:defRPr sz="10200" kern="1200">
          <a:solidFill>
            <a:schemeClr val="tx1"/>
          </a:solidFill>
          <a:latin typeface="+mn-lt"/>
          <a:ea typeface="+mn-ea"/>
          <a:cs typeface="+mn-cs"/>
        </a:defRPr>
      </a:lvl2pPr>
      <a:lvl3pPr marL="4178822" indent="-835764" algn="l" defTabSz="1671529" rtl="0" eaLnBrk="1" latinLnBrk="0" hangingPunct="1">
        <a:spcBef>
          <a:spcPct val="20000"/>
        </a:spcBef>
        <a:buFont typeface="Arial"/>
        <a:buChar char="•"/>
        <a:defRPr sz="8800" kern="1200">
          <a:solidFill>
            <a:schemeClr val="tx1"/>
          </a:solidFill>
          <a:latin typeface="+mn-lt"/>
          <a:ea typeface="+mn-ea"/>
          <a:cs typeface="+mn-cs"/>
        </a:defRPr>
      </a:lvl3pPr>
      <a:lvl4pPr marL="5850351" indent="-835764" algn="l" defTabSz="1671529" rtl="0" eaLnBrk="1" latinLnBrk="0" hangingPunct="1">
        <a:spcBef>
          <a:spcPct val="20000"/>
        </a:spcBef>
        <a:buFont typeface="Arial"/>
        <a:buChar char="–"/>
        <a:defRPr sz="7300" kern="1200">
          <a:solidFill>
            <a:schemeClr val="tx1"/>
          </a:solidFill>
          <a:latin typeface="+mn-lt"/>
          <a:ea typeface="+mn-ea"/>
          <a:cs typeface="+mn-cs"/>
        </a:defRPr>
      </a:lvl4pPr>
      <a:lvl5pPr marL="7521879" indent="-835764" algn="l" defTabSz="1671529" rtl="0" eaLnBrk="1" latinLnBrk="0" hangingPunct="1">
        <a:spcBef>
          <a:spcPct val="20000"/>
        </a:spcBef>
        <a:buFont typeface="Arial"/>
        <a:buChar char="»"/>
        <a:defRPr sz="7300" kern="1200">
          <a:solidFill>
            <a:schemeClr val="tx1"/>
          </a:solidFill>
          <a:latin typeface="+mn-lt"/>
          <a:ea typeface="+mn-ea"/>
          <a:cs typeface="+mn-cs"/>
        </a:defRPr>
      </a:lvl5pPr>
      <a:lvl6pPr marL="9193408" indent="-835764" algn="l" defTabSz="1671529" rtl="0" eaLnBrk="1" latinLnBrk="0" hangingPunct="1">
        <a:spcBef>
          <a:spcPct val="20000"/>
        </a:spcBef>
        <a:buFont typeface="Arial"/>
        <a:buChar char="•"/>
        <a:defRPr sz="7300" kern="1200">
          <a:solidFill>
            <a:schemeClr val="tx1"/>
          </a:solidFill>
          <a:latin typeface="+mn-lt"/>
          <a:ea typeface="+mn-ea"/>
          <a:cs typeface="+mn-cs"/>
        </a:defRPr>
      </a:lvl6pPr>
      <a:lvl7pPr marL="10864937" indent="-835764" algn="l" defTabSz="1671529" rtl="0" eaLnBrk="1" latinLnBrk="0" hangingPunct="1">
        <a:spcBef>
          <a:spcPct val="20000"/>
        </a:spcBef>
        <a:buFont typeface="Arial"/>
        <a:buChar char="•"/>
        <a:defRPr sz="7300" kern="1200">
          <a:solidFill>
            <a:schemeClr val="tx1"/>
          </a:solidFill>
          <a:latin typeface="+mn-lt"/>
          <a:ea typeface="+mn-ea"/>
          <a:cs typeface="+mn-cs"/>
        </a:defRPr>
      </a:lvl7pPr>
      <a:lvl8pPr marL="12536466" indent="-835764" algn="l" defTabSz="1671529" rtl="0" eaLnBrk="1" latinLnBrk="0" hangingPunct="1">
        <a:spcBef>
          <a:spcPct val="20000"/>
        </a:spcBef>
        <a:buFont typeface="Arial"/>
        <a:buChar char="•"/>
        <a:defRPr sz="7300" kern="1200">
          <a:solidFill>
            <a:schemeClr val="tx1"/>
          </a:solidFill>
          <a:latin typeface="+mn-lt"/>
          <a:ea typeface="+mn-ea"/>
          <a:cs typeface="+mn-cs"/>
        </a:defRPr>
      </a:lvl8pPr>
      <a:lvl9pPr marL="14207991" indent="-835764" algn="l" defTabSz="1671529"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9"/>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74019808"/>
      </p:ext>
    </p:extLst>
  </p:cSld>
  <p:clrMap bg1="lt1" tx1="dk1" bg2="lt2" tx2="dk2" accent1="accent1" accent2="accent2" accent3="accent3" accent4="accent4" accent5="accent5" accent6="accent6" hlink="hlink" folHlink="folHlink"/>
  <p:sldLayoutIdLst>
    <p:sldLayoutId id="2147483669" r:id="rId1"/>
    <p:sldLayoutId id="2147483730" r:id="rId2"/>
    <p:sldLayoutId id="2147483731" r:id="rId3"/>
  </p:sldLayoutIdLst>
  <p:txStyles>
    <p:titleStyle>
      <a:lvl1pPr algn="ctr" defTabSz="1671529" rtl="0" eaLnBrk="1" latinLnBrk="0" hangingPunct="1">
        <a:spcBef>
          <a:spcPct val="0"/>
        </a:spcBef>
        <a:buNone/>
        <a:defRPr sz="16100" kern="1200">
          <a:solidFill>
            <a:schemeClr val="tx1"/>
          </a:solidFill>
          <a:latin typeface="+mj-lt"/>
          <a:ea typeface="+mj-ea"/>
          <a:cs typeface="+mj-cs"/>
        </a:defRPr>
      </a:lvl1pPr>
    </p:titleStyle>
    <p:bodyStyle>
      <a:lvl1pPr marL="1253647" indent="-1253647" algn="l" defTabSz="1671529" rtl="0" eaLnBrk="1" latinLnBrk="0" hangingPunct="1">
        <a:spcBef>
          <a:spcPct val="20000"/>
        </a:spcBef>
        <a:buFont typeface="Arial"/>
        <a:buChar char="•"/>
        <a:defRPr sz="11700" kern="1200">
          <a:solidFill>
            <a:schemeClr val="tx1"/>
          </a:solidFill>
          <a:latin typeface="+mn-lt"/>
          <a:ea typeface="+mn-ea"/>
          <a:cs typeface="+mn-cs"/>
        </a:defRPr>
      </a:lvl1pPr>
      <a:lvl2pPr marL="2716234" indent="-1044702" algn="l" defTabSz="1671529" rtl="0" eaLnBrk="1" latinLnBrk="0" hangingPunct="1">
        <a:spcBef>
          <a:spcPct val="20000"/>
        </a:spcBef>
        <a:buFont typeface="Arial"/>
        <a:buChar char="–"/>
        <a:defRPr sz="10200" kern="1200">
          <a:solidFill>
            <a:schemeClr val="tx1"/>
          </a:solidFill>
          <a:latin typeface="+mn-lt"/>
          <a:ea typeface="+mn-ea"/>
          <a:cs typeface="+mn-cs"/>
        </a:defRPr>
      </a:lvl2pPr>
      <a:lvl3pPr marL="4178822" indent="-835764" algn="l" defTabSz="1671529" rtl="0" eaLnBrk="1" latinLnBrk="0" hangingPunct="1">
        <a:spcBef>
          <a:spcPct val="20000"/>
        </a:spcBef>
        <a:buFont typeface="Arial"/>
        <a:buChar char="•"/>
        <a:defRPr sz="8800" kern="1200">
          <a:solidFill>
            <a:schemeClr val="tx1"/>
          </a:solidFill>
          <a:latin typeface="+mn-lt"/>
          <a:ea typeface="+mn-ea"/>
          <a:cs typeface="+mn-cs"/>
        </a:defRPr>
      </a:lvl3pPr>
      <a:lvl4pPr marL="5850351" indent="-835764" algn="l" defTabSz="1671529" rtl="0" eaLnBrk="1" latinLnBrk="0" hangingPunct="1">
        <a:spcBef>
          <a:spcPct val="20000"/>
        </a:spcBef>
        <a:buFont typeface="Arial"/>
        <a:buChar char="–"/>
        <a:defRPr sz="7300" kern="1200">
          <a:solidFill>
            <a:schemeClr val="tx1"/>
          </a:solidFill>
          <a:latin typeface="+mn-lt"/>
          <a:ea typeface="+mn-ea"/>
          <a:cs typeface="+mn-cs"/>
        </a:defRPr>
      </a:lvl4pPr>
      <a:lvl5pPr marL="7521879" indent="-835764" algn="l" defTabSz="1671529" rtl="0" eaLnBrk="1" latinLnBrk="0" hangingPunct="1">
        <a:spcBef>
          <a:spcPct val="20000"/>
        </a:spcBef>
        <a:buFont typeface="Arial"/>
        <a:buChar char="»"/>
        <a:defRPr sz="7300" kern="1200">
          <a:solidFill>
            <a:schemeClr val="tx1"/>
          </a:solidFill>
          <a:latin typeface="+mn-lt"/>
          <a:ea typeface="+mn-ea"/>
          <a:cs typeface="+mn-cs"/>
        </a:defRPr>
      </a:lvl5pPr>
      <a:lvl6pPr marL="9193408" indent="-835764" algn="l" defTabSz="1671529" rtl="0" eaLnBrk="1" latinLnBrk="0" hangingPunct="1">
        <a:spcBef>
          <a:spcPct val="20000"/>
        </a:spcBef>
        <a:buFont typeface="Arial"/>
        <a:buChar char="•"/>
        <a:defRPr sz="7300" kern="1200">
          <a:solidFill>
            <a:schemeClr val="tx1"/>
          </a:solidFill>
          <a:latin typeface="+mn-lt"/>
          <a:ea typeface="+mn-ea"/>
          <a:cs typeface="+mn-cs"/>
        </a:defRPr>
      </a:lvl6pPr>
      <a:lvl7pPr marL="10864937" indent="-835764" algn="l" defTabSz="1671529" rtl="0" eaLnBrk="1" latinLnBrk="0" hangingPunct="1">
        <a:spcBef>
          <a:spcPct val="20000"/>
        </a:spcBef>
        <a:buFont typeface="Arial"/>
        <a:buChar char="•"/>
        <a:defRPr sz="7300" kern="1200">
          <a:solidFill>
            <a:schemeClr val="tx1"/>
          </a:solidFill>
          <a:latin typeface="+mn-lt"/>
          <a:ea typeface="+mn-ea"/>
          <a:cs typeface="+mn-cs"/>
        </a:defRPr>
      </a:lvl7pPr>
      <a:lvl8pPr marL="12536466" indent="-835764" algn="l" defTabSz="1671529" rtl="0" eaLnBrk="1" latinLnBrk="0" hangingPunct="1">
        <a:spcBef>
          <a:spcPct val="20000"/>
        </a:spcBef>
        <a:buFont typeface="Arial"/>
        <a:buChar char="•"/>
        <a:defRPr sz="7300" kern="1200">
          <a:solidFill>
            <a:schemeClr val="tx1"/>
          </a:solidFill>
          <a:latin typeface="+mn-lt"/>
          <a:ea typeface="+mn-ea"/>
          <a:cs typeface="+mn-cs"/>
        </a:defRPr>
      </a:lvl8pPr>
      <a:lvl9pPr marL="14207991" indent="-835764" algn="l" defTabSz="1671529"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9"/>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1420128"/>
      </p:ext>
    </p:extLst>
  </p:cSld>
  <p:clrMap bg1="lt1" tx1="dk1" bg2="lt2" tx2="dk2" accent1="accent1" accent2="accent2" accent3="accent3" accent4="accent4" accent5="accent5" accent6="accent6" hlink="hlink" folHlink="folHlink"/>
  <p:sldLayoutIdLst>
    <p:sldLayoutId id="2147483671" r:id="rId1"/>
    <p:sldLayoutId id="2147483732" r:id="rId2"/>
    <p:sldLayoutId id="2147483733" r:id="rId3"/>
  </p:sldLayoutIdLst>
  <p:txStyles>
    <p:titleStyle>
      <a:lvl1pPr algn="ctr" defTabSz="1671529" rtl="0" eaLnBrk="1" latinLnBrk="0" hangingPunct="1">
        <a:spcBef>
          <a:spcPct val="0"/>
        </a:spcBef>
        <a:buNone/>
        <a:defRPr sz="16100" kern="1200">
          <a:solidFill>
            <a:schemeClr val="tx1"/>
          </a:solidFill>
          <a:latin typeface="+mj-lt"/>
          <a:ea typeface="+mj-ea"/>
          <a:cs typeface="+mj-cs"/>
        </a:defRPr>
      </a:lvl1pPr>
    </p:titleStyle>
    <p:bodyStyle>
      <a:lvl1pPr marL="1253647" indent="-1253647" algn="l" defTabSz="1671529" rtl="0" eaLnBrk="1" latinLnBrk="0" hangingPunct="1">
        <a:spcBef>
          <a:spcPct val="20000"/>
        </a:spcBef>
        <a:buFont typeface="Arial"/>
        <a:buChar char="•"/>
        <a:defRPr sz="11700" kern="1200">
          <a:solidFill>
            <a:schemeClr val="tx1"/>
          </a:solidFill>
          <a:latin typeface="+mn-lt"/>
          <a:ea typeface="+mn-ea"/>
          <a:cs typeface="+mn-cs"/>
        </a:defRPr>
      </a:lvl1pPr>
      <a:lvl2pPr marL="2716234" indent="-1044702" algn="l" defTabSz="1671529" rtl="0" eaLnBrk="1" latinLnBrk="0" hangingPunct="1">
        <a:spcBef>
          <a:spcPct val="20000"/>
        </a:spcBef>
        <a:buFont typeface="Arial"/>
        <a:buChar char="–"/>
        <a:defRPr sz="10200" kern="1200">
          <a:solidFill>
            <a:schemeClr val="tx1"/>
          </a:solidFill>
          <a:latin typeface="+mn-lt"/>
          <a:ea typeface="+mn-ea"/>
          <a:cs typeface="+mn-cs"/>
        </a:defRPr>
      </a:lvl2pPr>
      <a:lvl3pPr marL="4178822" indent="-835764" algn="l" defTabSz="1671529" rtl="0" eaLnBrk="1" latinLnBrk="0" hangingPunct="1">
        <a:spcBef>
          <a:spcPct val="20000"/>
        </a:spcBef>
        <a:buFont typeface="Arial"/>
        <a:buChar char="•"/>
        <a:defRPr sz="8800" kern="1200">
          <a:solidFill>
            <a:schemeClr val="tx1"/>
          </a:solidFill>
          <a:latin typeface="+mn-lt"/>
          <a:ea typeface="+mn-ea"/>
          <a:cs typeface="+mn-cs"/>
        </a:defRPr>
      </a:lvl3pPr>
      <a:lvl4pPr marL="5850351" indent="-835764" algn="l" defTabSz="1671529" rtl="0" eaLnBrk="1" latinLnBrk="0" hangingPunct="1">
        <a:spcBef>
          <a:spcPct val="20000"/>
        </a:spcBef>
        <a:buFont typeface="Arial"/>
        <a:buChar char="–"/>
        <a:defRPr sz="7300" kern="1200">
          <a:solidFill>
            <a:schemeClr val="tx1"/>
          </a:solidFill>
          <a:latin typeface="+mn-lt"/>
          <a:ea typeface="+mn-ea"/>
          <a:cs typeface="+mn-cs"/>
        </a:defRPr>
      </a:lvl4pPr>
      <a:lvl5pPr marL="7521879" indent="-835764" algn="l" defTabSz="1671529" rtl="0" eaLnBrk="1" latinLnBrk="0" hangingPunct="1">
        <a:spcBef>
          <a:spcPct val="20000"/>
        </a:spcBef>
        <a:buFont typeface="Arial"/>
        <a:buChar char="»"/>
        <a:defRPr sz="7300" kern="1200">
          <a:solidFill>
            <a:schemeClr val="tx1"/>
          </a:solidFill>
          <a:latin typeface="+mn-lt"/>
          <a:ea typeface="+mn-ea"/>
          <a:cs typeface="+mn-cs"/>
        </a:defRPr>
      </a:lvl5pPr>
      <a:lvl6pPr marL="9193408" indent="-835764" algn="l" defTabSz="1671529" rtl="0" eaLnBrk="1" latinLnBrk="0" hangingPunct="1">
        <a:spcBef>
          <a:spcPct val="20000"/>
        </a:spcBef>
        <a:buFont typeface="Arial"/>
        <a:buChar char="•"/>
        <a:defRPr sz="7300" kern="1200">
          <a:solidFill>
            <a:schemeClr val="tx1"/>
          </a:solidFill>
          <a:latin typeface="+mn-lt"/>
          <a:ea typeface="+mn-ea"/>
          <a:cs typeface="+mn-cs"/>
        </a:defRPr>
      </a:lvl6pPr>
      <a:lvl7pPr marL="10864937" indent="-835764" algn="l" defTabSz="1671529" rtl="0" eaLnBrk="1" latinLnBrk="0" hangingPunct="1">
        <a:spcBef>
          <a:spcPct val="20000"/>
        </a:spcBef>
        <a:buFont typeface="Arial"/>
        <a:buChar char="•"/>
        <a:defRPr sz="7300" kern="1200">
          <a:solidFill>
            <a:schemeClr val="tx1"/>
          </a:solidFill>
          <a:latin typeface="+mn-lt"/>
          <a:ea typeface="+mn-ea"/>
          <a:cs typeface="+mn-cs"/>
        </a:defRPr>
      </a:lvl7pPr>
      <a:lvl8pPr marL="12536466" indent="-835764" algn="l" defTabSz="1671529" rtl="0" eaLnBrk="1" latinLnBrk="0" hangingPunct="1">
        <a:spcBef>
          <a:spcPct val="20000"/>
        </a:spcBef>
        <a:buFont typeface="Arial"/>
        <a:buChar char="•"/>
        <a:defRPr sz="7300" kern="1200">
          <a:solidFill>
            <a:schemeClr val="tx1"/>
          </a:solidFill>
          <a:latin typeface="+mn-lt"/>
          <a:ea typeface="+mn-ea"/>
          <a:cs typeface="+mn-cs"/>
        </a:defRPr>
      </a:lvl8pPr>
      <a:lvl9pPr marL="14207991" indent="-835764" algn="l" defTabSz="1671529"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52027" y="329900"/>
            <a:ext cx="32973332" cy="4099998"/>
          </a:xfrm>
          <a:prstGeom prst="rect">
            <a:avLst/>
          </a:prstGeom>
        </p:spPr>
        <p:txBody>
          <a:bodyPr vert="horz" lIns="334405" tIns="167203" rIns="334405" bIns="167203"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52027" y="4907283"/>
            <a:ext cx="32973332" cy="13319760"/>
          </a:xfrm>
          <a:prstGeom prst="rect">
            <a:avLst/>
          </a:prstGeom>
        </p:spPr>
        <p:txBody>
          <a:bodyPr vert="horz" lIns="334405" tIns="167203" rIns="334405" bIns="16720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3082324" y="19245383"/>
            <a:ext cx="8747760" cy="1119717"/>
          </a:xfrm>
          <a:prstGeom prst="rect">
            <a:avLst/>
          </a:prstGeom>
        </p:spPr>
        <p:txBody>
          <a:bodyPr vert="horz" lIns="334405" tIns="167203" rIns="334405" bIns="167203" rtlCol="0" anchor="ctr"/>
          <a:lstStyle>
            <a:lvl1pPr algn="r">
              <a:defRPr sz="4400">
                <a:solidFill>
                  <a:schemeClr val="bg1"/>
                </a:solidFill>
              </a:defRPr>
            </a:lvl1pPr>
          </a:lstStyle>
          <a:p>
            <a:fld id="{B01F9CA3-105E-4857-9057-6DB6197DA786}" type="datetimeFigureOut">
              <a:rPr lang="en-US" smtClean="0"/>
              <a:t>9/12/15</a:t>
            </a:fld>
            <a:endParaRPr lang="en-US"/>
          </a:p>
        </p:txBody>
      </p:sp>
      <p:sp>
        <p:nvSpPr>
          <p:cNvPr id="5" name="Footer Placeholder 4"/>
          <p:cNvSpPr>
            <a:spLocks noGrp="1"/>
          </p:cNvSpPr>
          <p:nvPr>
            <p:ph type="ftr" sz="quarter" idx="3"/>
          </p:nvPr>
        </p:nvSpPr>
        <p:spPr>
          <a:xfrm>
            <a:off x="1084280" y="19245383"/>
            <a:ext cx="19847858" cy="1119717"/>
          </a:xfrm>
          <a:prstGeom prst="rect">
            <a:avLst/>
          </a:prstGeom>
        </p:spPr>
        <p:txBody>
          <a:bodyPr vert="horz" lIns="334405" tIns="167203" rIns="334405" bIns="167203" rtlCol="0" anchor="ctr"/>
          <a:lstStyle>
            <a:lvl1pPr algn="l">
              <a:defRPr sz="4400">
                <a:solidFill>
                  <a:schemeClr val="bg1"/>
                </a:solidFill>
              </a:defRPr>
            </a:lvl1pPr>
          </a:lstStyle>
          <a:p>
            <a:endParaRPr lang="en-US"/>
          </a:p>
        </p:txBody>
      </p:sp>
      <p:sp>
        <p:nvSpPr>
          <p:cNvPr id="6" name="Slide Number Placeholder 5"/>
          <p:cNvSpPr>
            <a:spLocks noGrp="1"/>
          </p:cNvSpPr>
          <p:nvPr>
            <p:ph type="sldNum" sz="quarter" idx="4"/>
          </p:nvPr>
        </p:nvSpPr>
        <p:spPr>
          <a:xfrm>
            <a:off x="32381415" y="19245383"/>
            <a:ext cx="4061460" cy="1119717"/>
          </a:xfrm>
          <a:prstGeom prst="rect">
            <a:avLst/>
          </a:prstGeom>
        </p:spPr>
        <p:txBody>
          <a:bodyPr vert="horz" lIns="334405" tIns="167203" rIns="334405" bIns="167203" rtlCol="0" anchor="ctr"/>
          <a:lstStyle>
            <a:lvl1pPr algn="r">
              <a:defRPr sz="13200">
                <a:solidFill>
                  <a:schemeClr val="bg1"/>
                </a:solidFill>
              </a:defRPr>
            </a:lvl1pPr>
          </a:lstStyle>
          <a:p>
            <a:fld id="{7F5CE407-6216-4202-80E4-A30DC2F709B2}" type="slidenum">
              <a:rPr lang="en-US" smtClean="0"/>
              <a:t>‹#›</a:t>
            </a:fld>
            <a:endParaRPr lang="en-US"/>
          </a:p>
        </p:txBody>
      </p:sp>
      <p:grpSp>
        <p:nvGrpSpPr>
          <p:cNvPr id="7" name="Group 6"/>
          <p:cNvGrpSpPr/>
          <p:nvPr userDrawn="1"/>
        </p:nvGrpSpPr>
        <p:grpSpPr>
          <a:xfrm>
            <a:off x="0" y="0"/>
            <a:ext cx="37490400" cy="4891799"/>
            <a:chOff x="0" y="0"/>
            <a:chExt cx="37490400" cy="4891798"/>
          </a:xfrm>
          <a:solidFill>
            <a:schemeClr val="tx2">
              <a:lumMod val="75000"/>
            </a:schemeClr>
          </a:solidFill>
        </p:grpSpPr>
        <p:sp>
          <p:nvSpPr>
            <p:cNvPr id="8" name="Rectangle 7"/>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5139" r:id="rId1"/>
    <p:sldLayoutId id="2147485140" r:id="rId2"/>
    <p:sldLayoutId id="2147485141" r:id="rId3"/>
    <p:sldLayoutId id="2147485142" r:id="rId4"/>
    <p:sldLayoutId id="2147485143" r:id="rId5"/>
    <p:sldLayoutId id="2147485144" r:id="rId6"/>
    <p:sldLayoutId id="2147485145" r:id="rId7"/>
    <p:sldLayoutId id="2147485146" r:id="rId8"/>
    <p:sldLayoutId id="2147485147" r:id="rId9"/>
    <p:sldLayoutId id="2147485148" r:id="rId10"/>
    <p:sldLayoutId id="2147485149" r:id="rId11"/>
    <p:sldLayoutId id="2147485150" r:id="rId12"/>
    <p:sldLayoutId id="2147485151" r:id="rId13"/>
    <p:sldLayoutId id="2147485152" r:id="rId14"/>
  </p:sldLayoutIdLst>
  <p:txStyles>
    <p:titleStyle>
      <a:lvl1pPr algn="ctr" defTabSz="3344052" rtl="0" eaLnBrk="1" latinLnBrk="0" hangingPunct="1">
        <a:spcBef>
          <a:spcPct val="0"/>
        </a:spcBef>
        <a:buNone/>
        <a:defRPr sz="16800" kern="1200">
          <a:solidFill>
            <a:schemeClr val="accent1"/>
          </a:solidFill>
          <a:latin typeface="+mj-lt"/>
          <a:ea typeface="+mj-ea"/>
          <a:cs typeface="+mj-cs"/>
        </a:defRPr>
      </a:lvl1pPr>
    </p:titleStyle>
    <p:bodyStyle>
      <a:lvl1pPr marL="1277242" indent="-1277242" algn="l" defTabSz="3344052" rtl="0" eaLnBrk="1" latinLnBrk="0" hangingPunct="1">
        <a:spcBef>
          <a:spcPts val="7314"/>
        </a:spcBef>
        <a:buClr>
          <a:schemeClr val="accent1">
            <a:lumMod val="60000"/>
            <a:lumOff val="40000"/>
          </a:schemeClr>
        </a:buClr>
        <a:buSzPct val="110000"/>
        <a:buFont typeface="Wingdings 2" pitchFamily="18" charset="2"/>
        <a:buChar char=""/>
        <a:defRPr sz="8800" kern="1200">
          <a:solidFill>
            <a:schemeClr val="tx1">
              <a:lumMod val="65000"/>
              <a:lumOff val="35000"/>
            </a:schemeClr>
          </a:solidFill>
          <a:latin typeface="+mn-lt"/>
          <a:ea typeface="+mn-ea"/>
          <a:cs typeface="+mn-cs"/>
        </a:defRPr>
      </a:lvl1pPr>
      <a:lvl2pPr marL="2508039" indent="-1230797" algn="l" defTabSz="3344052" rtl="0" eaLnBrk="1" latinLnBrk="0" hangingPunct="1">
        <a:spcBef>
          <a:spcPts val="2194"/>
        </a:spcBef>
        <a:buClr>
          <a:schemeClr val="accent1">
            <a:lumMod val="75000"/>
          </a:schemeClr>
        </a:buClr>
        <a:buSzPct val="110000"/>
        <a:buFont typeface="Wingdings 2" pitchFamily="18" charset="2"/>
        <a:buChar char=""/>
        <a:defRPr sz="8000" kern="1200">
          <a:solidFill>
            <a:schemeClr val="tx1">
              <a:lumMod val="65000"/>
              <a:lumOff val="35000"/>
            </a:schemeClr>
          </a:solidFill>
          <a:latin typeface="+mn-lt"/>
          <a:ea typeface="+mn-ea"/>
          <a:cs typeface="+mn-cs"/>
        </a:defRPr>
      </a:lvl2pPr>
      <a:lvl3pPr marL="3541444" indent="-1033405" algn="l" defTabSz="3344052" rtl="0" eaLnBrk="1" latinLnBrk="0" hangingPunct="1">
        <a:spcBef>
          <a:spcPts val="2194"/>
        </a:spcBef>
        <a:buClr>
          <a:schemeClr val="accent1">
            <a:lumMod val="60000"/>
            <a:lumOff val="40000"/>
          </a:schemeClr>
        </a:buClr>
        <a:buSzPct val="110000"/>
        <a:buFont typeface="Wingdings 2" pitchFamily="18" charset="2"/>
        <a:buChar char=""/>
        <a:defRPr sz="7300" kern="1200">
          <a:solidFill>
            <a:schemeClr val="tx1">
              <a:lumMod val="65000"/>
              <a:lumOff val="35000"/>
            </a:schemeClr>
          </a:solidFill>
          <a:latin typeface="+mn-lt"/>
          <a:ea typeface="+mn-ea"/>
          <a:cs typeface="+mn-cs"/>
        </a:defRPr>
      </a:lvl3pPr>
      <a:lvl4pPr marL="4621294" indent="-1079850" algn="l" defTabSz="3344052" rtl="0" eaLnBrk="1" latinLnBrk="0" hangingPunct="1">
        <a:spcBef>
          <a:spcPts val="2194"/>
        </a:spcBef>
        <a:buClr>
          <a:schemeClr val="accent1">
            <a:lumMod val="75000"/>
          </a:schemeClr>
        </a:buClr>
        <a:buSzPct val="110000"/>
        <a:buFont typeface="Wingdings 2" pitchFamily="18" charset="2"/>
        <a:buChar char=""/>
        <a:defRPr sz="6600" kern="1200">
          <a:solidFill>
            <a:schemeClr val="tx1">
              <a:lumMod val="65000"/>
              <a:lumOff val="35000"/>
            </a:schemeClr>
          </a:solidFill>
          <a:latin typeface="+mn-lt"/>
          <a:ea typeface="+mn-ea"/>
          <a:cs typeface="+mn-cs"/>
        </a:defRPr>
      </a:lvl4pPr>
      <a:lvl5pPr marL="5654699" indent="-1033405" algn="l" defTabSz="3344052" rtl="0" eaLnBrk="1" latinLnBrk="0" hangingPunct="1">
        <a:spcBef>
          <a:spcPts val="2194"/>
        </a:spcBef>
        <a:buClr>
          <a:schemeClr val="accent1">
            <a:lumMod val="60000"/>
            <a:lumOff val="40000"/>
          </a:schemeClr>
        </a:buClr>
        <a:buSzPct val="110000"/>
        <a:buFont typeface="Wingdings 2" pitchFamily="18" charset="2"/>
        <a:buChar char=""/>
        <a:defRPr sz="6600" kern="1200">
          <a:solidFill>
            <a:schemeClr val="tx1">
              <a:lumMod val="65000"/>
              <a:lumOff val="35000"/>
            </a:schemeClr>
          </a:solidFill>
          <a:latin typeface="+mn-lt"/>
          <a:ea typeface="+mn-ea"/>
          <a:cs typeface="+mn-cs"/>
        </a:defRPr>
      </a:lvl5pPr>
      <a:lvl6pPr marL="6688104" indent="-1033405" algn="l" defTabSz="3344052" rtl="0" eaLnBrk="1" latinLnBrk="0" hangingPunct="1">
        <a:spcBef>
          <a:spcPct val="20000"/>
        </a:spcBef>
        <a:buClr>
          <a:schemeClr val="accent2"/>
        </a:buClr>
        <a:buSzPct val="110000"/>
        <a:buFont typeface="Wingdings 2" pitchFamily="18" charset="2"/>
        <a:buChar char=""/>
        <a:defRPr lang="en-US" sz="6600" kern="1200" dirty="0" smtClean="0">
          <a:solidFill>
            <a:schemeClr val="tx1">
              <a:lumMod val="65000"/>
              <a:lumOff val="35000"/>
            </a:schemeClr>
          </a:solidFill>
          <a:latin typeface="+mn-lt"/>
          <a:ea typeface="+mn-ea"/>
          <a:cs typeface="+mn-cs"/>
        </a:defRPr>
      </a:lvl6pPr>
      <a:lvl7pPr marL="7744732" indent="-1033405" algn="l" defTabSz="3344052" rtl="0" eaLnBrk="1" latinLnBrk="0" hangingPunct="1">
        <a:spcBef>
          <a:spcPct val="20000"/>
        </a:spcBef>
        <a:buClr>
          <a:schemeClr val="accent1">
            <a:lumMod val="60000"/>
            <a:lumOff val="40000"/>
          </a:schemeClr>
        </a:buClr>
        <a:buSzPct val="110000"/>
        <a:buFont typeface="Wingdings 2" pitchFamily="18" charset="2"/>
        <a:buChar char=""/>
        <a:defRPr lang="en-US" sz="6600" kern="1200" dirty="0" smtClean="0">
          <a:solidFill>
            <a:schemeClr val="tx1">
              <a:lumMod val="65000"/>
              <a:lumOff val="35000"/>
            </a:schemeClr>
          </a:solidFill>
          <a:latin typeface="+mn-lt"/>
          <a:ea typeface="+mn-ea"/>
          <a:cs typeface="+mn-cs"/>
        </a:defRPr>
      </a:lvl7pPr>
      <a:lvl8pPr marL="8772333" indent="-1033405" algn="l" defTabSz="3344052" rtl="0" eaLnBrk="1" latinLnBrk="0" hangingPunct="1">
        <a:spcBef>
          <a:spcPct val="20000"/>
        </a:spcBef>
        <a:buClr>
          <a:schemeClr val="accent2"/>
        </a:buClr>
        <a:buSzPct val="110000"/>
        <a:buFont typeface="Wingdings 2" pitchFamily="18" charset="2"/>
        <a:buChar char=""/>
        <a:defRPr lang="en-US" sz="6600" kern="1200" dirty="0" smtClean="0">
          <a:solidFill>
            <a:schemeClr val="tx1">
              <a:lumMod val="65000"/>
              <a:lumOff val="35000"/>
            </a:schemeClr>
          </a:solidFill>
          <a:latin typeface="+mn-lt"/>
          <a:ea typeface="+mn-ea"/>
          <a:cs typeface="+mn-cs"/>
        </a:defRPr>
      </a:lvl8pPr>
      <a:lvl9pPr marL="9834765" indent="-1033405" algn="l" defTabSz="3344052" rtl="0" eaLnBrk="1" latinLnBrk="0" hangingPunct="1">
        <a:spcBef>
          <a:spcPct val="20000"/>
        </a:spcBef>
        <a:buClr>
          <a:schemeClr val="accent1">
            <a:lumMod val="60000"/>
            <a:lumOff val="40000"/>
          </a:schemeClr>
        </a:buClr>
        <a:buSzPct val="110000"/>
        <a:buFont typeface="Wingdings 2" pitchFamily="18" charset="2"/>
        <a:buChar char=""/>
        <a:defRPr lang="en-US" sz="6600" kern="1200" dirty="0">
          <a:solidFill>
            <a:schemeClr val="tx1">
              <a:lumMod val="65000"/>
              <a:lumOff val="35000"/>
            </a:schemeClr>
          </a:solidFill>
          <a:latin typeface="+mn-lt"/>
          <a:ea typeface="+mn-ea"/>
          <a:cs typeface="+mn-cs"/>
        </a:defRPr>
      </a:lvl9pPr>
    </p:bodyStyle>
    <p:otherStyle>
      <a:defPPr>
        <a:defRPr/>
      </a:defPPr>
      <a:lvl1pPr marL="0" algn="l" defTabSz="3344052" rtl="0" eaLnBrk="1" latinLnBrk="0" hangingPunct="1">
        <a:defRPr sz="6600" kern="1200">
          <a:solidFill>
            <a:schemeClr val="tx1"/>
          </a:solidFill>
          <a:latin typeface="+mn-lt"/>
          <a:ea typeface="+mn-ea"/>
          <a:cs typeface="+mn-cs"/>
        </a:defRPr>
      </a:lvl1pPr>
      <a:lvl2pPr marL="1672026" algn="l" defTabSz="3344052" rtl="0" eaLnBrk="1" latinLnBrk="0" hangingPunct="1">
        <a:defRPr sz="6600" kern="1200">
          <a:solidFill>
            <a:schemeClr val="tx1"/>
          </a:solidFill>
          <a:latin typeface="+mn-lt"/>
          <a:ea typeface="+mn-ea"/>
          <a:cs typeface="+mn-cs"/>
        </a:defRPr>
      </a:lvl2pPr>
      <a:lvl3pPr marL="3344052" algn="l" defTabSz="3344052" rtl="0" eaLnBrk="1" latinLnBrk="0" hangingPunct="1">
        <a:defRPr sz="6600" kern="1200">
          <a:solidFill>
            <a:schemeClr val="tx1"/>
          </a:solidFill>
          <a:latin typeface="+mn-lt"/>
          <a:ea typeface="+mn-ea"/>
          <a:cs typeface="+mn-cs"/>
        </a:defRPr>
      </a:lvl3pPr>
      <a:lvl4pPr marL="5016078" algn="l" defTabSz="3344052" rtl="0" eaLnBrk="1" latinLnBrk="0" hangingPunct="1">
        <a:defRPr sz="6600" kern="1200">
          <a:solidFill>
            <a:schemeClr val="tx1"/>
          </a:solidFill>
          <a:latin typeface="+mn-lt"/>
          <a:ea typeface="+mn-ea"/>
          <a:cs typeface="+mn-cs"/>
        </a:defRPr>
      </a:lvl4pPr>
      <a:lvl5pPr marL="6688104" algn="l" defTabSz="3344052" rtl="0" eaLnBrk="1" latinLnBrk="0" hangingPunct="1">
        <a:defRPr sz="6600" kern="1200">
          <a:solidFill>
            <a:schemeClr val="tx1"/>
          </a:solidFill>
          <a:latin typeface="+mn-lt"/>
          <a:ea typeface="+mn-ea"/>
          <a:cs typeface="+mn-cs"/>
        </a:defRPr>
      </a:lvl5pPr>
      <a:lvl6pPr marL="8360131" algn="l" defTabSz="3344052" rtl="0" eaLnBrk="1" latinLnBrk="0" hangingPunct="1">
        <a:defRPr sz="6600" kern="1200">
          <a:solidFill>
            <a:schemeClr val="tx1"/>
          </a:solidFill>
          <a:latin typeface="+mn-lt"/>
          <a:ea typeface="+mn-ea"/>
          <a:cs typeface="+mn-cs"/>
        </a:defRPr>
      </a:lvl6pPr>
      <a:lvl7pPr marL="10032157" algn="l" defTabSz="3344052" rtl="0" eaLnBrk="1" latinLnBrk="0" hangingPunct="1">
        <a:defRPr sz="6600" kern="1200">
          <a:solidFill>
            <a:schemeClr val="tx1"/>
          </a:solidFill>
          <a:latin typeface="+mn-lt"/>
          <a:ea typeface="+mn-ea"/>
          <a:cs typeface="+mn-cs"/>
        </a:defRPr>
      </a:lvl7pPr>
      <a:lvl8pPr marL="11704183" algn="l" defTabSz="3344052" rtl="0" eaLnBrk="1" latinLnBrk="0" hangingPunct="1">
        <a:defRPr sz="6600" kern="1200">
          <a:solidFill>
            <a:schemeClr val="tx1"/>
          </a:solidFill>
          <a:latin typeface="+mn-lt"/>
          <a:ea typeface="+mn-ea"/>
          <a:cs typeface="+mn-cs"/>
        </a:defRPr>
      </a:lvl8pPr>
      <a:lvl9pPr marL="13376209" algn="l" defTabSz="3344052" rtl="0" eaLnBrk="1" latinLnBrk="0" hangingPunct="1">
        <a:defRPr sz="6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28.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2.png"/><Relationship Id="rId5" Type="http://schemas.microsoft.com/office/2007/relationships/hdphoto" Target="../media/hdphoto1.wdp"/><Relationship Id="rId6" Type="http://schemas.openxmlformats.org/officeDocument/2006/relationships/image" Target="../media/image3.png"/><Relationship Id="rId1" Type="http://schemas.openxmlformats.org/officeDocument/2006/relationships/slideLayout" Target="../slideLayouts/slideLayout29.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Diagonal Corner Rectangle 14"/>
          <p:cNvSpPr/>
          <p:nvPr/>
        </p:nvSpPr>
        <p:spPr>
          <a:xfrm>
            <a:off x="1008524" y="10160000"/>
            <a:ext cx="17192388" cy="1063007"/>
          </a:xfrm>
          <a:prstGeom prst="round2DiagRect">
            <a:avLst/>
          </a:prstGeom>
          <a:solidFill>
            <a:srgbClr val="FF808B"/>
          </a:solidFill>
          <a:ln w="762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a:xfrm>
            <a:off x="5548901" y="791256"/>
            <a:ext cx="26392606" cy="1386075"/>
          </a:xfrm>
        </p:spPr>
        <p:txBody>
          <a:bodyPr>
            <a:noAutofit/>
          </a:bodyPr>
          <a:lstStyle/>
          <a:p>
            <a:pPr>
              <a:spcBef>
                <a:spcPts val="0"/>
              </a:spcBef>
            </a:pPr>
            <a:r>
              <a:rPr lang="en-US" sz="6000" b="1" dirty="0"/>
              <a:t>Politics and Attitudes toward Science: </a:t>
            </a:r>
            <a:endParaRPr lang="en-US" sz="6000" b="1" dirty="0" smtClean="0"/>
          </a:p>
          <a:p>
            <a:pPr>
              <a:spcBef>
                <a:spcPts val="0"/>
              </a:spcBef>
            </a:pPr>
            <a:r>
              <a:rPr lang="en-US" sz="6000" b="1" dirty="0" smtClean="0"/>
              <a:t>A Big </a:t>
            </a:r>
            <a:r>
              <a:rPr lang="en-US" sz="6000" b="1" smtClean="0"/>
              <a:t>Data Analytic </a:t>
            </a:r>
            <a:r>
              <a:rPr lang="en-US" sz="6000" b="1" dirty="0"/>
              <a:t>of the Relationship in 15 Countries</a:t>
            </a:r>
            <a:endParaRPr lang="en-US" sz="6000" dirty="0"/>
          </a:p>
        </p:txBody>
      </p:sp>
      <p:sp>
        <p:nvSpPr>
          <p:cNvPr id="3" name="Text Placeholder 2"/>
          <p:cNvSpPr>
            <a:spLocks noGrp="1"/>
          </p:cNvSpPr>
          <p:nvPr>
            <p:ph type="body" sz="quarter" idx="11"/>
          </p:nvPr>
        </p:nvSpPr>
        <p:spPr>
          <a:xfrm>
            <a:off x="5548901" y="2812413"/>
            <a:ext cx="26392606" cy="992272"/>
          </a:xfrm>
        </p:spPr>
        <p:txBody>
          <a:bodyPr>
            <a:normAutofit fontScale="92500" lnSpcReduction="20000"/>
          </a:bodyPr>
          <a:lstStyle/>
          <a:p>
            <a:r>
              <a:rPr lang="en-US" dirty="0" smtClean="0"/>
              <a:t>Hailey A. Trier, Chong Ho Yu, Ph.D.*</a:t>
            </a:r>
            <a:endParaRPr lang="en-US" dirty="0"/>
          </a:p>
        </p:txBody>
      </p:sp>
      <p:sp>
        <p:nvSpPr>
          <p:cNvPr id="4" name="Text Placeholder 3"/>
          <p:cNvSpPr>
            <a:spLocks noGrp="1"/>
          </p:cNvSpPr>
          <p:nvPr>
            <p:ph type="body" sz="quarter" idx="12"/>
          </p:nvPr>
        </p:nvSpPr>
        <p:spPr>
          <a:xfrm>
            <a:off x="5548901" y="3623230"/>
            <a:ext cx="26392606" cy="992272"/>
          </a:xfrm>
        </p:spPr>
        <p:txBody>
          <a:bodyPr>
            <a:normAutofit lnSpcReduction="10000"/>
          </a:bodyPr>
          <a:lstStyle/>
          <a:p>
            <a:r>
              <a:rPr lang="en-US" dirty="0" smtClean="0"/>
              <a:t>Azusa Pacific University</a:t>
            </a:r>
            <a:endParaRPr lang="en-US" dirty="0"/>
          </a:p>
        </p:txBody>
      </p:sp>
      <p:sp>
        <p:nvSpPr>
          <p:cNvPr id="5" name="Text Placeholder 4"/>
          <p:cNvSpPr>
            <a:spLocks noGrp="1"/>
          </p:cNvSpPr>
          <p:nvPr>
            <p:ph type="body" sz="quarter" idx="13"/>
          </p:nvPr>
        </p:nvSpPr>
        <p:spPr>
          <a:solidFill>
            <a:srgbClr val="95B3D8"/>
          </a:solidFill>
        </p:spPr>
        <p:txBody>
          <a:bodyPr>
            <a:normAutofit fontScale="92500" lnSpcReduction="20000"/>
          </a:bodyPr>
          <a:lstStyle/>
          <a:p>
            <a:r>
              <a:rPr lang="en-US" sz="4400" dirty="0" smtClean="0">
                <a:latin typeface="Calibri"/>
                <a:cs typeface="Calibri"/>
              </a:rPr>
              <a:t>INTRODUCTION</a:t>
            </a:r>
            <a:endParaRPr lang="en-US" sz="4400" dirty="0">
              <a:latin typeface="Calibri"/>
              <a:cs typeface="Calibri"/>
            </a:endParaRPr>
          </a:p>
        </p:txBody>
      </p:sp>
      <p:sp>
        <p:nvSpPr>
          <p:cNvPr id="6" name="Content Placeholder 5"/>
          <p:cNvSpPr>
            <a:spLocks noGrp="1"/>
          </p:cNvSpPr>
          <p:nvPr>
            <p:ph sz="quarter" idx="14"/>
          </p:nvPr>
        </p:nvSpPr>
        <p:spPr>
          <a:xfrm>
            <a:off x="939378" y="6072013"/>
            <a:ext cx="17354914" cy="5150994"/>
          </a:xfrm>
        </p:spPr>
        <p:txBody>
          <a:bodyPr>
            <a:noAutofit/>
          </a:bodyPr>
          <a:lstStyle/>
          <a:p>
            <a:pPr marL="457061" indent="-457061">
              <a:spcBef>
                <a:spcPts val="0"/>
              </a:spcBef>
              <a:buFont typeface="Arial"/>
              <a:buChar char="•"/>
            </a:pPr>
            <a:r>
              <a:rPr lang="en-US" sz="3200" dirty="0">
                <a:solidFill>
                  <a:srgbClr val="000000"/>
                </a:solidFill>
                <a:latin typeface="Calibri"/>
                <a:cs typeface="Calibri"/>
              </a:rPr>
              <a:t>Recent literature has suggested a link between political self-positioning and attitudes toward science (Dunlap, 2014; </a:t>
            </a:r>
            <a:r>
              <a:rPr lang="en-US" sz="3200" dirty="0" err="1">
                <a:solidFill>
                  <a:srgbClr val="000000"/>
                </a:solidFill>
                <a:latin typeface="Calibri"/>
                <a:cs typeface="Calibri"/>
              </a:rPr>
              <a:t>Gauchat</a:t>
            </a:r>
            <a:r>
              <a:rPr lang="en-US" sz="3200" dirty="0">
                <a:solidFill>
                  <a:srgbClr val="000000"/>
                </a:solidFill>
                <a:latin typeface="Calibri"/>
                <a:cs typeface="Calibri"/>
              </a:rPr>
              <a:t>, 2012; </a:t>
            </a:r>
            <a:r>
              <a:rPr lang="en-US" sz="3200" dirty="0" err="1">
                <a:solidFill>
                  <a:srgbClr val="000000"/>
                </a:solidFill>
                <a:latin typeface="Calibri"/>
                <a:cs typeface="Calibri"/>
              </a:rPr>
              <a:t>Jelen</a:t>
            </a:r>
            <a:r>
              <a:rPr lang="en-US" sz="3200" dirty="0">
                <a:solidFill>
                  <a:srgbClr val="000000"/>
                </a:solidFill>
                <a:latin typeface="Calibri"/>
                <a:cs typeface="Calibri"/>
              </a:rPr>
              <a:t> &amp; Lockett, 2014). </a:t>
            </a:r>
            <a:endParaRPr lang="en-US" sz="3200" dirty="0" smtClean="0">
              <a:solidFill>
                <a:srgbClr val="000000"/>
              </a:solidFill>
              <a:latin typeface="Calibri"/>
              <a:cs typeface="Calibri"/>
            </a:endParaRPr>
          </a:p>
          <a:p>
            <a:pPr marL="1371600" lvl="1" indent="-457061">
              <a:spcBef>
                <a:spcPts val="0"/>
              </a:spcBef>
              <a:buFont typeface="Arial"/>
              <a:buChar char="•"/>
            </a:pPr>
            <a:r>
              <a:rPr lang="en-US" sz="3200" dirty="0" err="1" smtClean="0">
                <a:solidFill>
                  <a:srgbClr val="000000"/>
                </a:solidFill>
                <a:latin typeface="Calibri"/>
                <a:cs typeface="Calibri"/>
              </a:rPr>
              <a:t>Gauchat</a:t>
            </a:r>
            <a:r>
              <a:rPr lang="en-US" sz="3200" dirty="0" smtClean="0">
                <a:solidFill>
                  <a:srgbClr val="000000"/>
                </a:solidFill>
                <a:latin typeface="Calibri"/>
                <a:cs typeface="Calibri"/>
              </a:rPr>
              <a:t> </a:t>
            </a:r>
            <a:r>
              <a:rPr lang="en-US" sz="3200" dirty="0">
                <a:solidFill>
                  <a:srgbClr val="000000"/>
                </a:solidFill>
                <a:latin typeface="Calibri"/>
                <a:cs typeface="Calibri"/>
              </a:rPr>
              <a:t>(2012) found that respondents identifying as conservative were significantly more distrustful of science than otherwise politically aligned respondents during a 35-year </a:t>
            </a:r>
            <a:r>
              <a:rPr lang="en-US" sz="3200" dirty="0" smtClean="0">
                <a:solidFill>
                  <a:srgbClr val="000000"/>
                </a:solidFill>
                <a:latin typeface="Calibri"/>
                <a:cs typeface="Calibri"/>
              </a:rPr>
              <a:t>period</a:t>
            </a:r>
          </a:p>
          <a:p>
            <a:pPr marL="1371600" lvl="1" indent="-457061">
              <a:spcBef>
                <a:spcPts val="0"/>
              </a:spcBef>
              <a:buFont typeface="Arial"/>
              <a:buChar char="•"/>
            </a:pPr>
            <a:r>
              <a:rPr lang="en-US" sz="3200" dirty="0" smtClean="0">
                <a:solidFill>
                  <a:schemeClr val="tx1"/>
                </a:solidFill>
                <a:latin typeface="Calibri"/>
                <a:cs typeface="Calibri"/>
              </a:rPr>
              <a:t>Dunlap </a:t>
            </a:r>
            <a:r>
              <a:rPr lang="en-US" sz="3200" dirty="0">
                <a:solidFill>
                  <a:schemeClr val="tx1"/>
                </a:solidFill>
                <a:latin typeface="Calibri"/>
                <a:cs typeface="Calibri"/>
              </a:rPr>
              <a:t>(2014</a:t>
            </a:r>
            <a:r>
              <a:rPr lang="en-US" sz="3200" dirty="0" smtClean="0">
                <a:solidFill>
                  <a:schemeClr val="tx1"/>
                </a:solidFill>
                <a:latin typeface="Calibri"/>
                <a:cs typeface="Calibri"/>
              </a:rPr>
              <a:t>) found </a:t>
            </a:r>
            <a:r>
              <a:rPr lang="en-US" sz="3200" dirty="0">
                <a:solidFill>
                  <a:schemeClr val="tx1"/>
                </a:solidFill>
                <a:latin typeface="Calibri"/>
                <a:cs typeface="Calibri"/>
              </a:rPr>
              <a:t>that conservatives were significantly more distrustful of impact scientists than of production </a:t>
            </a:r>
            <a:r>
              <a:rPr lang="en-US" sz="3200" dirty="0" smtClean="0">
                <a:solidFill>
                  <a:schemeClr val="tx1"/>
                </a:solidFill>
                <a:latin typeface="Calibri"/>
                <a:cs typeface="Calibri"/>
              </a:rPr>
              <a:t>scientists</a:t>
            </a:r>
          </a:p>
          <a:p>
            <a:pPr marL="1371600" lvl="1" indent="-457061">
              <a:spcBef>
                <a:spcPts val="0"/>
              </a:spcBef>
              <a:buFont typeface="Arial"/>
              <a:buChar char="•"/>
            </a:pPr>
            <a:r>
              <a:rPr lang="en-US" sz="3200" dirty="0">
                <a:solidFill>
                  <a:srgbClr val="000000"/>
                </a:solidFill>
                <a:latin typeface="Calibri"/>
                <a:cs typeface="Calibri"/>
              </a:rPr>
              <a:t>Hamilton (2014) found that New Hampshire respondents’ trust in scientists as a source of information about environmental issues differed significantly by political </a:t>
            </a:r>
            <a:r>
              <a:rPr lang="en-US" sz="3200" dirty="0" smtClean="0">
                <a:solidFill>
                  <a:srgbClr val="000000"/>
                </a:solidFill>
                <a:latin typeface="Calibri"/>
                <a:cs typeface="Calibri"/>
              </a:rPr>
              <a:t>alliance</a:t>
            </a:r>
            <a:endParaRPr lang="en-US" sz="3200" b="1" dirty="0" smtClean="0">
              <a:solidFill>
                <a:srgbClr val="000000"/>
              </a:solidFill>
              <a:latin typeface="Calibri"/>
              <a:cs typeface="Calibri"/>
            </a:endParaRPr>
          </a:p>
          <a:p>
            <a:pPr>
              <a:spcBef>
                <a:spcPts val="0"/>
              </a:spcBef>
            </a:pPr>
            <a:r>
              <a:rPr lang="en-US" sz="3200" b="1" dirty="0" smtClean="0">
                <a:solidFill>
                  <a:srgbClr val="000000"/>
                </a:solidFill>
                <a:latin typeface="Calibri"/>
                <a:cs typeface="Calibri"/>
              </a:rPr>
              <a:t>This study further </a:t>
            </a:r>
            <a:r>
              <a:rPr lang="en-US" sz="3200" b="1" dirty="0">
                <a:solidFill>
                  <a:srgbClr val="000000"/>
                </a:solidFill>
                <a:latin typeface="Calibri"/>
                <a:cs typeface="Calibri"/>
              </a:rPr>
              <a:t>investigated the relationship between left/right political alliance and support for science by comparing results for the United States with results </a:t>
            </a:r>
            <a:r>
              <a:rPr lang="en-US" sz="3200" b="1" dirty="0" smtClean="0">
                <a:solidFill>
                  <a:srgbClr val="000000"/>
                </a:solidFill>
                <a:latin typeface="Calibri"/>
                <a:cs typeface="Calibri"/>
              </a:rPr>
              <a:t>for 14 </a:t>
            </a:r>
            <a:r>
              <a:rPr lang="en-US" sz="3200" b="1" dirty="0">
                <a:solidFill>
                  <a:srgbClr val="000000"/>
                </a:solidFill>
                <a:latin typeface="Calibri"/>
                <a:cs typeface="Calibri"/>
              </a:rPr>
              <a:t>other </a:t>
            </a:r>
            <a:r>
              <a:rPr lang="en-US" sz="3200" b="1" dirty="0" smtClean="0">
                <a:solidFill>
                  <a:srgbClr val="000000"/>
                </a:solidFill>
                <a:latin typeface="Calibri"/>
                <a:cs typeface="Calibri"/>
              </a:rPr>
              <a:t>countries.</a:t>
            </a:r>
            <a:endParaRPr lang="en-US" sz="3200" b="1" dirty="0">
              <a:solidFill>
                <a:srgbClr val="000000"/>
              </a:solidFill>
              <a:latin typeface="Calibri"/>
              <a:cs typeface="Calibri"/>
            </a:endParaRPr>
          </a:p>
        </p:txBody>
      </p:sp>
      <p:sp>
        <p:nvSpPr>
          <p:cNvPr id="8" name="Text Placeholder 7"/>
          <p:cNvSpPr>
            <a:spLocks noGrp="1"/>
          </p:cNvSpPr>
          <p:nvPr>
            <p:ph type="body" sz="quarter" idx="15"/>
          </p:nvPr>
        </p:nvSpPr>
        <p:spPr>
          <a:xfrm>
            <a:off x="19204726" y="10474431"/>
            <a:ext cx="17373598" cy="859099"/>
          </a:xfrm>
          <a:solidFill>
            <a:srgbClr val="95B3D8"/>
          </a:solidFill>
        </p:spPr>
        <p:txBody>
          <a:bodyPr>
            <a:normAutofit fontScale="92500" lnSpcReduction="10000"/>
          </a:bodyPr>
          <a:lstStyle/>
          <a:p>
            <a:r>
              <a:rPr lang="en-US" dirty="0" smtClean="0">
                <a:latin typeface="Calibri"/>
                <a:cs typeface="Calibri"/>
              </a:rPr>
              <a:t>RESULTS</a:t>
            </a:r>
            <a:endParaRPr lang="en-US" dirty="0">
              <a:latin typeface="Calibri"/>
              <a:cs typeface="Calibri"/>
            </a:endParaRPr>
          </a:p>
        </p:txBody>
      </p:sp>
      <p:sp>
        <p:nvSpPr>
          <p:cNvPr id="13" name="Text Placeholder 12"/>
          <p:cNvSpPr>
            <a:spLocks noGrp="1"/>
          </p:cNvSpPr>
          <p:nvPr>
            <p:ph type="body" sz="quarter" idx="17"/>
          </p:nvPr>
        </p:nvSpPr>
        <p:spPr>
          <a:solidFill>
            <a:srgbClr val="95B3D8"/>
          </a:solidFill>
        </p:spPr>
        <p:txBody>
          <a:bodyPr>
            <a:noAutofit/>
          </a:bodyPr>
          <a:lstStyle/>
          <a:p>
            <a:r>
              <a:rPr lang="en-US" sz="4100" dirty="0" smtClean="0">
                <a:latin typeface="Calibri"/>
                <a:cs typeface="Calibri"/>
              </a:rPr>
              <a:t>METHODS</a:t>
            </a:r>
            <a:endParaRPr lang="en-US" sz="4100" dirty="0">
              <a:latin typeface="Calibri"/>
              <a:cs typeface="Calibri"/>
            </a:endParaRPr>
          </a:p>
        </p:txBody>
      </p:sp>
      <p:sp>
        <p:nvSpPr>
          <p:cNvPr id="9" name="Content Placeholder 8"/>
          <p:cNvSpPr>
            <a:spLocks noGrp="1"/>
          </p:cNvSpPr>
          <p:nvPr>
            <p:ph sz="quarter" idx="18"/>
          </p:nvPr>
        </p:nvSpPr>
        <p:spPr>
          <a:xfrm>
            <a:off x="939378" y="12198898"/>
            <a:ext cx="17354914" cy="6356777"/>
          </a:xfrm>
        </p:spPr>
        <p:txBody>
          <a:bodyPr>
            <a:normAutofit lnSpcReduction="10000"/>
          </a:bodyPr>
          <a:lstStyle/>
          <a:p>
            <a:pPr marL="457061" indent="-457061">
              <a:spcBef>
                <a:spcPts val="0"/>
              </a:spcBef>
              <a:buClr>
                <a:schemeClr val="tx2">
                  <a:lumMod val="75000"/>
                  <a:lumOff val="25000"/>
                </a:schemeClr>
              </a:buClr>
              <a:buFont typeface="Arial"/>
              <a:buChar char="•"/>
            </a:pPr>
            <a:r>
              <a:rPr lang="en-US" sz="3200" dirty="0">
                <a:solidFill>
                  <a:srgbClr val="000000"/>
                </a:solidFill>
                <a:latin typeface="Calibri"/>
                <a:cs typeface="Calibri"/>
              </a:rPr>
              <a:t>Data for the US and 14 other countries with left/right political spectrums were extracted from the Wave 6 archival data set (2010-2014) of the World Values Survey. The variable ‘self positioning in political scale’ was the dependent variable, and 6 variables related to attitudes toward science as well as 6 demographic variables were included for preliminary analysis. </a:t>
            </a:r>
            <a:endParaRPr lang="en-US" sz="3200" dirty="0" smtClean="0">
              <a:solidFill>
                <a:srgbClr val="000000"/>
              </a:solidFill>
              <a:latin typeface="Calibri"/>
              <a:cs typeface="Calibri"/>
            </a:endParaRPr>
          </a:p>
          <a:p>
            <a:pPr marL="457061" indent="-457061">
              <a:spcBef>
                <a:spcPts val="0"/>
              </a:spcBef>
              <a:buClr>
                <a:schemeClr val="tx2">
                  <a:lumMod val="75000"/>
                  <a:lumOff val="25000"/>
                </a:schemeClr>
              </a:buClr>
              <a:buFont typeface="Arial"/>
              <a:buChar char="•"/>
            </a:pPr>
            <a:r>
              <a:rPr lang="en-US" sz="3200" dirty="0" smtClean="0">
                <a:solidFill>
                  <a:srgbClr val="000000"/>
                </a:solidFill>
                <a:latin typeface="Calibri"/>
                <a:cs typeface="Calibri"/>
              </a:rPr>
              <a:t>Due to the large sample size conventional statistical procedures would not be appropriate. First, when the statistical power is too high, the Type I error rate would be inflated.  Second, when there are too many collinear independent variables, the variance explained by conventional modeling would also be inflated. </a:t>
            </a:r>
          </a:p>
          <a:p>
            <a:pPr marL="457061" indent="-457061">
              <a:spcBef>
                <a:spcPts val="0"/>
              </a:spcBef>
              <a:buClr>
                <a:schemeClr val="tx2">
                  <a:lumMod val="75000"/>
                  <a:lumOff val="25000"/>
                </a:schemeClr>
              </a:buClr>
              <a:buFont typeface="Arial"/>
              <a:buChar char="•"/>
            </a:pPr>
            <a:r>
              <a:rPr lang="en-US" sz="3200" dirty="0" smtClean="0">
                <a:solidFill>
                  <a:srgbClr val="000000"/>
                </a:solidFill>
                <a:latin typeface="Calibri"/>
                <a:cs typeface="Calibri"/>
              </a:rPr>
              <a:t>As a remedy, recursive </a:t>
            </a:r>
            <a:r>
              <a:rPr lang="en-US" sz="3200" dirty="0">
                <a:solidFill>
                  <a:srgbClr val="000000"/>
                </a:solidFill>
                <a:latin typeface="Calibri"/>
                <a:cs typeface="Calibri"/>
              </a:rPr>
              <a:t>partition trees and median rendering were created for nation subsets to analyze and visualize relationships between variables. </a:t>
            </a:r>
            <a:r>
              <a:rPr lang="en-US" sz="3200" dirty="0" smtClean="0">
                <a:solidFill>
                  <a:srgbClr val="000000"/>
                </a:solidFill>
                <a:latin typeface="Calibri"/>
                <a:cs typeface="Calibri"/>
              </a:rPr>
              <a:t> The former is exploratory and non-parametric in nature and thus it is not subject to over-powering and parametric assumptions. The latter aims at pattern recognition and therefore patterns could be identified by recurring trends in a large data set. </a:t>
            </a:r>
          </a:p>
        </p:txBody>
      </p:sp>
      <p:sp>
        <p:nvSpPr>
          <p:cNvPr id="7" name="Content Placeholder 6"/>
          <p:cNvSpPr>
            <a:spLocks noGrp="1"/>
          </p:cNvSpPr>
          <p:nvPr>
            <p:ph sz="quarter" idx="20"/>
          </p:nvPr>
        </p:nvSpPr>
        <p:spPr>
          <a:xfrm>
            <a:off x="19431526" y="11381182"/>
            <a:ext cx="17146798" cy="5590624"/>
          </a:xfrm>
        </p:spPr>
        <p:txBody>
          <a:bodyPr>
            <a:normAutofit/>
          </a:bodyPr>
          <a:lstStyle/>
          <a:p>
            <a:r>
              <a:rPr lang="en-US" sz="3200" dirty="0">
                <a:solidFill>
                  <a:srgbClr val="000000"/>
                </a:solidFill>
                <a:latin typeface="Calibri"/>
                <a:cs typeface="Calibri"/>
              </a:rPr>
              <a:t>Of the 12 dependent variables, the most significant variable for the US was </a:t>
            </a:r>
            <a:r>
              <a:rPr lang="en-US" sz="3200" dirty="0" smtClean="0">
                <a:solidFill>
                  <a:srgbClr val="000000"/>
                </a:solidFill>
                <a:latin typeface="Calibri"/>
                <a:cs typeface="Calibri"/>
              </a:rPr>
              <a:t>“we </a:t>
            </a:r>
            <a:r>
              <a:rPr lang="en-US" sz="3200" dirty="0">
                <a:solidFill>
                  <a:srgbClr val="000000"/>
                </a:solidFill>
                <a:latin typeface="Calibri"/>
                <a:cs typeface="Calibri"/>
              </a:rPr>
              <a:t>depend too much on science and not enough on </a:t>
            </a:r>
            <a:r>
              <a:rPr lang="en-US" sz="3200" dirty="0" smtClean="0">
                <a:solidFill>
                  <a:srgbClr val="000000"/>
                </a:solidFill>
                <a:latin typeface="Calibri"/>
                <a:cs typeface="Calibri"/>
              </a:rPr>
              <a:t>faith”. </a:t>
            </a:r>
            <a:r>
              <a:rPr lang="en-US" sz="3200" dirty="0">
                <a:solidFill>
                  <a:srgbClr val="000000"/>
                </a:solidFill>
                <a:latin typeface="Calibri"/>
                <a:cs typeface="Calibri"/>
              </a:rPr>
              <a:t>For this variable, US respondents who affirmed that we depend too much on science also tended to report a more right-wing political </a:t>
            </a:r>
            <a:r>
              <a:rPr lang="en-US" sz="3200" dirty="0" smtClean="0">
                <a:solidFill>
                  <a:srgbClr val="000000"/>
                </a:solidFill>
                <a:latin typeface="Calibri"/>
                <a:cs typeface="Calibri"/>
              </a:rPr>
              <a:t>position (Figure 1). Although in the Peru sample, the variable “the world is better off, or worse off, because of science and technology” turned out to be the second most important predictor, this result is not meaningful because the partition tree put observations answering “10” in one group and those answering “1-9” in another group (Figure 2), a highly asymmetrical and impractical grouping.</a:t>
            </a:r>
            <a:endParaRPr lang="en-US" sz="3200" dirty="0">
              <a:solidFill>
                <a:srgbClr val="000000"/>
              </a:solidFill>
              <a:latin typeface="Calibri"/>
              <a:cs typeface="Calibri"/>
            </a:endParaRPr>
          </a:p>
        </p:txBody>
      </p:sp>
      <p:sp>
        <p:nvSpPr>
          <p:cNvPr id="10" name="Action Button: Home 9">
            <a:hlinkClick r:id="" action="ppaction://hlinkshowjump?jump=firstslide" highlightClick="1"/>
          </p:cNvPr>
          <p:cNvSpPr/>
          <p:nvPr/>
        </p:nvSpPr>
        <p:spPr>
          <a:xfrm>
            <a:off x="33536471" y="3651564"/>
            <a:ext cx="1142998" cy="1142999"/>
          </a:xfrm>
          <a:prstGeom prst="actionButtonHome">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p>
        </p:txBody>
      </p:sp>
      <p:sp>
        <p:nvSpPr>
          <p:cNvPr id="11" name="Action Button: Forward or Next 10">
            <a:hlinkClick r:id="" action="ppaction://hlinkshowjump?jump=nextslide" highlightClick="1"/>
          </p:cNvPr>
          <p:cNvSpPr/>
          <p:nvPr/>
        </p:nvSpPr>
        <p:spPr>
          <a:xfrm>
            <a:off x="35004931" y="3651564"/>
            <a:ext cx="1142998" cy="1142999"/>
          </a:xfrm>
          <a:prstGeom prst="actionButtonForwardNext">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p>
        </p:txBody>
      </p:sp>
      <p:grpSp>
        <p:nvGrpSpPr>
          <p:cNvPr id="20" name="Group 19"/>
          <p:cNvGrpSpPr/>
          <p:nvPr/>
        </p:nvGrpSpPr>
        <p:grpSpPr>
          <a:xfrm>
            <a:off x="920694" y="368469"/>
            <a:ext cx="7937625" cy="4335305"/>
            <a:chOff x="920694" y="368469"/>
            <a:chExt cx="7937625" cy="4335305"/>
          </a:xfrm>
        </p:grpSpPr>
        <p:pic>
          <p:nvPicPr>
            <p:cNvPr id="16" name="Picture 15"/>
            <p:cNvPicPr>
              <a:picLocks noChangeAspect="1"/>
            </p:cNvPicPr>
            <p:nvPr/>
          </p:nvPicPr>
          <p:blipFill>
            <a:blip r:embed="rId2">
              <a:alphaModFix amt="7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20694" y="368469"/>
              <a:ext cx="7937625" cy="1302266"/>
            </a:xfrm>
            <a:prstGeom prst="rect">
              <a:avLst/>
            </a:prstGeom>
          </p:spPr>
        </p:pic>
        <p:pic>
          <p:nvPicPr>
            <p:cNvPr id="17" name="Picture 16" descr="APU_Seal_1807.ps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378" y="1814191"/>
              <a:ext cx="2889583" cy="2889583"/>
            </a:xfrm>
            <a:prstGeom prst="rect">
              <a:avLst/>
            </a:prstGeom>
          </p:spPr>
        </p:pic>
      </p:grpSp>
      <p:sp>
        <p:nvSpPr>
          <p:cNvPr id="21" name="TextBox 20"/>
          <p:cNvSpPr txBox="1"/>
          <p:nvPr/>
        </p:nvSpPr>
        <p:spPr>
          <a:xfrm>
            <a:off x="1192854" y="18485121"/>
            <a:ext cx="17373598" cy="2554545"/>
          </a:xfrm>
          <a:prstGeom prst="rect">
            <a:avLst/>
          </a:prstGeom>
          <a:noFill/>
        </p:spPr>
        <p:txBody>
          <a:bodyPr wrap="square" rtlCol="0">
            <a:spAutoFit/>
          </a:bodyPr>
          <a:lstStyle/>
          <a:p>
            <a:r>
              <a:rPr lang="en-US" sz="3200" b="1" dirty="0" smtClean="0">
                <a:latin typeface="Calibri"/>
                <a:cs typeface="Calibri"/>
              </a:rPr>
              <a:t>Variables related to attitudes toward science</a:t>
            </a:r>
          </a:p>
          <a:p>
            <a:pPr marL="457200" indent="-457200">
              <a:buClr>
                <a:schemeClr val="tx2">
                  <a:lumMod val="75000"/>
                  <a:lumOff val="25000"/>
                </a:schemeClr>
              </a:buClr>
              <a:buFont typeface="Arial"/>
              <a:buChar char="•"/>
            </a:pPr>
            <a:r>
              <a:rPr lang="en-US" sz="3200" dirty="0" smtClean="0">
                <a:latin typeface="Calibri"/>
                <a:cs typeface="Calibri"/>
              </a:rPr>
              <a:t>“Science and technology are making our lives healthier, easier, and more comfortable”</a:t>
            </a:r>
          </a:p>
          <a:p>
            <a:pPr marL="457200" indent="-457200">
              <a:buClr>
                <a:schemeClr val="tx2">
                  <a:lumMod val="75000"/>
                  <a:lumOff val="25000"/>
                </a:schemeClr>
              </a:buClr>
              <a:buFont typeface="Arial"/>
              <a:buChar char="•"/>
            </a:pPr>
            <a:r>
              <a:rPr lang="en-US" sz="3200" dirty="0" smtClean="0">
                <a:latin typeface="Calibri"/>
                <a:cs typeface="Calibri"/>
              </a:rPr>
              <a:t>“The world is better off, or worse off, because of science and technology”</a:t>
            </a:r>
          </a:p>
          <a:p>
            <a:pPr marL="457200" indent="-457200">
              <a:buClr>
                <a:schemeClr val="tx2">
                  <a:lumMod val="75000"/>
                  <a:lumOff val="25000"/>
                </a:schemeClr>
              </a:buClr>
              <a:buFont typeface="Arial"/>
              <a:buChar char="•"/>
            </a:pPr>
            <a:r>
              <a:rPr lang="en-US" sz="3200" dirty="0" smtClean="0">
                <a:latin typeface="Calibri"/>
                <a:cs typeface="Calibri"/>
              </a:rPr>
              <a:t>“It is not important for me to know about science in my daily life”</a:t>
            </a:r>
          </a:p>
          <a:p>
            <a:pPr>
              <a:buClr>
                <a:schemeClr val="tx2">
                  <a:lumMod val="75000"/>
                  <a:lumOff val="25000"/>
                </a:schemeClr>
              </a:buClr>
            </a:pPr>
            <a:endParaRPr lang="en-US" sz="3200" dirty="0">
              <a:latin typeface="Calibri"/>
              <a:cs typeface="Calibri"/>
            </a:endParaRPr>
          </a:p>
        </p:txBody>
      </p:sp>
      <p:sp>
        <p:nvSpPr>
          <p:cNvPr id="22" name="TextBox 21"/>
          <p:cNvSpPr txBox="1"/>
          <p:nvPr/>
        </p:nvSpPr>
        <p:spPr>
          <a:xfrm>
            <a:off x="19601606" y="5248970"/>
            <a:ext cx="17373598" cy="5509200"/>
          </a:xfrm>
          <a:prstGeom prst="rect">
            <a:avLst/>
          </a:prstGeom>
          <a:noFill/>
        </p:spPr>
        <p:txBody>
          <a:bodyPr wrap="square" rtlCol="0">
            <a:spAutoFit/>
          </a:bodyPr>
          <a:lstStyle/>
          <a:p>
            <a:pPr marL="457200" indent="-457200">
              <a:buFont typeface="Arial"/>
              <a:buChar char="•"/>
            </a:pPr>
            <a:r>
              <a:rPr lang="en-US" sz="3200" dirty="0" smtClean="0">
                <a:latin typeface="Calibri"/>
                <a:cs typeface="Calibri"/>
              </a:rPr>
              <a:t>“Because of science and technology, there will be more opportunities for the next generation”</a:t>
            </a:r>
          </a:p>
          <a:p>
            <a:pPr marL="457200" indent="-457200">
              <a:buFont typeface="Arial"/>
              <a:buChar char="•"/>
            </a:pPr>
            <a:r>
              <a:rPr lang="en-US" sz="3200" dirty="0" smtClean="0">
                <a:latin typeface="Calibri"/>
                <a:cs typeface="Calibri"/>
              </a:rPr>
              <a:t>“We depend too much on science and not enough on faith”</a:t>
            </a:r>
          </a:p>
          <a:p>
            <a:pPr marL="457200" indent="-457200">
              <a:buFont typeface="Arial"/>
              <a:buChar char="•"/>
            </a:pPr>
            <a:r>
              <a:rPr lang="en-US" sz="3200" dirty="0" smtClean="0">
                <a:latin typeface="Calibri"/>
                <a:cs typeface="Calibri"/>
              </a:rPr>
              <a:t>“One of the bad effects of science is that it breaks down people’s ideas of right and wrong”</a:t>
            </a:r>
          </a:p>
          <a:p>
            <a:r>
              <a:rPr lang="en-US" sz="3200" b="1" dirty="0" smtClean="0">
                <a:latin typeface="Calibri"/>
                <a:cs typeface="Calibri"/>
              </a:rPr>
              <a:t>Demographic variables</a:t>
            </a:r>
          </a:p>
          <a:p>
            <a:pPr marL="457200" indent="-457200">
              <a:buFont typeface="Arial"/>
              <a:buChar char="•"/>
            </a:pPr>
            <a:r>
              <a:rPr lang="en-US" sz="3200" dirty="0" smtClean="0">
                <a:latin typeface="Calibri"/>
                <a:cs typeface="Calibri"/>
              </a:rPr>
              <a:t>Social class</a:t>
            </a:r>
          </a:p>
          <a:p>
            <a:pPr marL="457200" indent="-457200">
              <a:buFont typeface="Arial"/>
              <a:buChar char="•"/>
            </a:pPr>
            <a:r>
              <a:rPr lang="en-US" sz="3200" dirty="0" smtClean="0">
                <a:latin typeface="Calibri"/>
                <a:cs typeface="Calibri"/>
              </a:rPr>
              <a:t>Sex</a:t>
            </a:r>
          </a:p>
          <a:p>
            <a:pPr marL="457200" indent="-457200">
              <a:buFont typeface="Arial"/>
              <a:buChar char="•"/>
            </a:pPr>
            <a:r>
              <a:rPr lang="en-US" sz="3200" dirty="0" smtClean="0">
                <a:latin typeface="Calibri"/>
                <a:cs typeface="Calibri"/>
              </a:rPr>
              <a:t>Age</a:t>
            </a:r>
          </a:p>
          <a:p>
            <a:pPr marL="457200" indent="-457200">
              <a:buFont typeface="Arial"/>
              <a:buChar char="•"/>
            </a:pPr>
            <a:r>
              <a:rPr lang="en-US" sz="3200" dirty="0" smtClean="0">
                <a:latin typeface="Calibri"/>
                <a:cs typeface="Calibri"/>
              </a:rPr>
              <a:t>Highest educational level attained</a:t>
            </a:r>
          </a:p>
          <a:p>
            <a:pPr marL="457200" indent="-457200">
              <a:buFont typeface="Arial"/>
              <a:buChar char="•"/>
            </a:pPr>
            <a:r>
              <a:rPr lang="en-US" sz="3200" dirty="0" smtClean="0">
                <a:latin typeface="Calibri"/>
                <a:cs typeface="Calibri"/>
              </a:rPr>
              <a:t>Ethnic group</a:t>
            </a:r>
          </a:p>
          <a:p>
            <a:pPr marL="457200" indent="-457200">
              <a:buFont typeface="Arial"/>
              <a:buChar char="•"/>
            </a:pPr>
            <a:r>
              <a:rPr lang="en-US" sz="3200" dirty="0" smtClean="0">
                <a:latin typeface="Calibri"/>
                <a:cs typeface="Calibri"/>
              </a:rPr>
              <a:t>Education (country specific)</a:t>
            </a:r>
          </a:p>
          <a:p>
            <a:pPr marL="457200" indent="-457200">
              <a:buClr>
                <a:schemeClr val="tx2">
                  <a:lumMod val="75000"/>
                  <a:lumOff val="25000"/>
                </a:schemeClr>
              </a:buClr>
              <a:buFont typeface="Arial"/>
              <a:buChar char="•"/>
            </a:pPr>
            <a:endParaRPr lang="en-US" sz="3200" dirty="0" smtClean="0">
              <a:latin typeface="Calibri"/>
              <a:cs typeface="Calibri"/>
            </a:endParaRPr>
          </a:p>
        </p:txBody>
      </p:sp>
      <p:sp>
        <p:nvSpPr>
          <p:cNvPr id="23" name="TextBox 22"/>
          <p:cNvSpPr txBox="1"/>
          <p:nvPr/>
        </p:nvSpPr>
        <p:spPr>
          <a:xfrm>
            <a:off x="27226504" y="6714411"/>
            <a:ext cx="8933628" cy="3046988"/>
          </a:xfrm>
          <a:prstGeom prst="rect">
            <a:avLst/>
          </a:prstGeom>
          <a:noFill/>
        </p:spPr>
        <p:txBody>
          <a:bodyPr wrap="square" numCol="3" rtlCol="0">
            <a:spAutoFit/>
          </a:bodyPr>
          <a:lstStyle/>
          <a:p>
            <a:r>
              <a:rPr lang="en-US" sz="3200" b="1" dirty="0" smtClean="0">
                <a:latin typeface="Calibri"/>
                <a:cs typeface="Calibri"/>
              </a:rPr>
              <a:t>Countries</a:t>
            </a:r>
          </a:p>
          <a:p>
            <a:pPr marL="457200" indent="-457200">
              <a:buFont typeface="Arial"/>
              <a:buChar char="•"/>
            </a:pPr>
            <a:r>
              <a:rPr lang="en-US" sz="3200" dirty="0" smtClean="0">
                <a:latin typeface="Calibri"/>
                <a:cs typeface="Calibri"/>
              </a:rPr>
              <a:t>USA</a:t>
            </a:r>
          </a:p>
          <a:p>
            <a:pPr marL="457200" indent="-457200">
              <a:buFont typeface="Arial"/>
              <a:buChar char="•"/>
            </a:pPr>
            <a:r>
              <a:rPr lang="en-US" sz="3200" dirty="0" smtClean="0">
                <a:latin typeface="Calibri"/>
                <a:cs typeface="Calibri"/>
              </a:rPr>
              <a:t>Australia</a:t>
            </a:r>
          </a:p>
          <a:p>
            <a:pPr marL="457200" indent="-457200">
              <a:buFont typeface="Arial"/>
              <a:buChar char="•"/>
            </a:pPr>
            <a:r>
              <a:rPr lang="en-US" sz="3200" dirty="0" smtClean="0">
                <a:latin typeface="Calibri"/>
                <a:cs typeface="Calibri"/>
              </a:rPr>
              <a:t>Germany</a:t>
            </a:r>
          </a:p>
          <a:p>
            <a:pPr marL="457200" indent="-457200">
              <a:buFont typeface="Arial"/>
              <a:buChar char="•"/>
            </a:pPr>
            <a:r>
              <a:rPr lang="en-US" sz="3200" dirty="0" smtClean="0">
                <a:latin typeface="Calibri"/>
                <a:cs typeface="Calibri"/>
              </a:rPr>
              <a:t>Japan</a:t>
            </a:r>
          </a:p>
          <a:p>
            <a:pPr marL="457200" indent="-457200">
              <a:buFont typeface="Arial"/>
              <a:buChar char="•"/>
            </a:pPr>
            <a:r>
              <a:rPr lang="en-US" sz="3200" dirty="0" smtClean="0">
                <a:latin typeface="Calibri"/>
                <a:cs typeface="Calibri"/>
              </a:rPr>
              <a:t>Netherlands</a:t>
            </a:r>
          </a:p>
          <a:p>
            <a:pPr marL="457200" indent="-457200">
              <a:buFont typeface="Arial"/>
              <a:buChar char="•"/>
            </a:pPr>
            <a:r>
              <a:rPr lang="en-US" sz="3200" dirty="0" smtClean="0">
                <a:latin typeface="Calibri"/>
                <a:cs typeface="Calibri"/>
              </a:rPr>
              <a:t>New Zealand</a:t>
            </a:r>
          </a:p>
          <a:p>
            <a:pPr marL="457200" indent="-457200">
              <a:buFont typeface="Arial"/>
              <a:buChar char="•"/>
            </a:pPr>
            <a:r>
              <a:rPr lang="en-US" sz="3200" dirty="0" smtClean="0">
                <a:latin typeface="Calibri"/>
                <a:cs typeface="Calibri"/>
              </a:rPr>
              <a:t>Peru</a:t>
            </a:r>
          </a:p>
          <a:p>
            <a:pPr marL="457200" indent="-457200">
              <a:buFont typeface="Arial"/>
              <a:buChar char="•"/>
            </a:pPr>
            <a:r>
              <a:rPr lang="en-US" sz="3200" dirty="0" smtClean="0">
                <a:latin typeface="Calibri"/>
                <a:cs typeface="Calibri"/>
              </a:rPr>
              <a:t>Philippines</a:t>
            </a:r>
          </a:p>
          <a:p>
            <a:pPr marL="457200" indent="-457200">
              <a:buFont typeface="Arial"/>
              <a:buChar char="•"/>
            </a:pPr>
            <a:r>
              <a:rPr lang="en-US" sz="3200" dirty="0" smtClean="0">
                <a:latin typeface="Calibri"/>
                <a:cs typeface="Calibri"/>
              </a:rPr>
              <a:t>Poland</a:t>
            </a:r>
          </a:p>
          <a:p>
            <a:pPr marL="457200" indent="-457200">
              <a:buFont typeface="Arial"/>
              <a:buChar char="•"/>
            </a:pPr>
            <a:r>
              <a:rPr lang="en-US" sz="3200" dirty="0" smtClean="0">
                <a:latin typeface="Calibri"/>
                <a:cs typeface="Calibri"/>
              </a:rPr>
              <a:t>Romania</a:t>
            </a:r>
          </a:p>
          <a:p>
            <a:pPr marL="457200" indent="-457200">
              <a:buFont typeface="Arial"/>
              <a:buChar char="•"/>
            </a:pPr>
            <a:r>
              <a:rPr lang="en-US" sz="3200" dirty="0" smtClean="0">
                <a:latin typeface="Calibri"/>
                <a:cs typeface="Calibri"/>
              </a:rPr>
              <a:t>South Korea</a:t>
            </a:r>
          </a:p>
          <a:p>
            <a:pPr marL="457200" indent="-457200">
              <a:buFont typeface="Arial"/>
              <a:buChar char="•"/>
            </a:pPr>
            <a:r>
              <a:rPr lang="en-US" sz="3200" dirty="0" smtClean="0">
                <a:latin typeface="Calibri"/>
                <a:cs typeface="Calibri"/>
              </a:rPr>
              <a:t>Spain</a:t>
            </a:r>
          </a:p>
          <a:p>
            <a:pPr marL="457200" indent="-457200">
              <a:buFont typeface="Arial"/>
              <a:buChar char="•"/>
            </a:pPr>
            <a:r>
              <a:rPr lang="en-US" sz="3200" dirty="0" smtClean="0">
                <a:latin typeface="Calibri"/>
                <a:cs typeface="Calibri"/>
              </a:rPr>
              <a:t>Sweden</a:t>
            </a:r>
          </a:p>
          <a:p>
            <a:pPr marL="457200" indent="-457200">
              <a:buFont typeface="Arial"/>
              <a:buChar char="•"/>
            </a:pPr>
            <a:r>
              <a:rPr lang="en-US" sz="3200" dirty="0" smtClean="0">
                <a:latin typeface="Calibri"/>
                <a:cs typeface="Calibri"/>
              </a:rPr>
              <a:t>Taiwan</a:t>
            </a:r>
          </a:p>
          <a:p>
            <a:pPr marL="457200" indent="-457200">
              <a:buFont typeface="Arial"/>
              <a:buChar char="•"/>
            </a:pPr>
            <a:r>
              <a:rPr lang="en-US" sz="3200" dirty="0" smtClean="0">
                <a:latin typeface="Calibri"/>
                <a:cs typeface="Calibri"/>
              </a:rPr>
              <a:t>Zimbabwe</a:t>
            </a:r>
          </a:p>
        </p:txBody>
      </p:sp>
      <p:grpSp>
        <p:nvGrpSpPr>
          <p:cNvPr id="24" name="Group 23"/>
          <p:cNvGrpSpPr/>
          <p:nvPr/>
        </p:nvGrpSpPr>
        <p:grpSpPr>
          <a:xfrm>
            <a:off x="19315154" y="15281465"/>
            <a:ext cx="8191501" cy="5661918"/>
            <a:chOff x="19204726" y="15337905"/>
            <a:chExt cx="8191501" cy="5661918"/>
          </a:xfrm>
        </p:grpSpPr>
        <p:pic>
          <p:nvPicPr>
            <p:cNvPr id="14" name="Picture 13" descr="Screen Shot 2015-08-27 at 4.18.4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04726" y="15337905"/>
              <a:ext cx="8191501" cy="4584700"/>
            </a:xfrm>
            <a:prstGeom prst="rect">
              <a:avLst/>
            </a:prstGeom>
            <a:ln>
              <a:solidFill>
                <a:schemeClr val="tx1"/>
              </a:solidFill>
            </a:ln>
          </p:spPr>
        </p:pic>
        <p:sp>
          <p:nvSpPr>
            <p:cNvPr id="19" name="TextBox 18"/>
            <p:cNvSpPr txBox="1"/>
            <p:nvPr/>
          </p:nvSpPr>
          <p:spPr>
            <a:xfrm>
              <a:off x="19204726" y="19922605"/>
              <a:ext cx="8191501" cy="1077218"/>
            </a:xfrm>
            <a:prstGeom prst="rect">
              <a:avLst/>
            </a:prstGeom>
            <a:noFill/>
          </p:spPr>
          <p:txBody>
            <a:bodyPr wrap="square" rtlCol="0">
              <a:spAutoFit/>
            </a:bodyPr>
            <a:lstStyle/>
            <a:p>
              <a:r>
                <a:rPr lang="en-US" sz="3200" i="1" dirty="0" smtClean="0">
                  <a:latin typeface="Calibri"/>
                  <a:cs typeface="Calibri"/>
                </a:rPr>
                <a:t>Figure 1. </a:t>
              </a:r>
              <a:r>
                <a:rPr lang="en-US" sz="3200" dirty="0" smtClean="0">
                  <a:latin typeface="Calibri"/>
                  <a:cs typeface="Calibri"/>
                </a:rPr>
                <a:t>Partition tree for United States survey data</a:t>
              </a:r>
              <a:r>
                <a:rPr lang="en-US" sz="3200" i="1" dirty="0" smtClean="0">
                  <a:latin typeface="Calibri"/>
                  <a:cs typeface="Calibri"/>
                </a:rPr>
                <a:t>   </a:t>
              </a:r>
              <a:endParaRPr lang="en-US" sz="3200" i="1" dirty="0">
                <a:latin typeface="Calibri"/>
                <a:cs typeface="Calibri"/>
              </a:endParaRPr>
            </a:p>
          </p:txBody>
        </p:sp>
      </p:grpSp>
      <p:grpSp>
        <p:nvGrpSpPr>
          <p:cNvPr id="26" name="Group 25"/>
          <p:cNvGrpSpPr/>
          <p:nvPr/>
        </p:nvGrpSpPr>
        <p:grpSpPr>
          <a:xfrm>
            <a:off x="28424925" y="15275488"/>
            <a:ext cx="8153399" cy="5175453"/>
            <a:chOff x="28424925" y="15331928"/>
            <a:chExt cx="8153399" cy="5175453"/>
          </a:xfrm>
        </p:grpSpPr>
        <p:pic>
          <p:nvPicPr>
            <p:cNvPr id="18" name="Picture 17" descr="Screen Shot 2015-08-27 at 4.22.56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424925" y="15331928"/>
              <a:ext cx="8153399" cy="4572001"/>
            </a:xfrm>
            <a:prstGeom prst="rect">
              <a:avLst/>
            </a:prstGeom>
            <a:ln>
              <a:solidFill>
                <a:schemeClr val="tx1"/>
              </a:solidFill>
            </a:ln>
          </p:spPr>
        </p:pic>
        <p:sp>
          <p:nvSpPr>
            <p:cNvPr id="25" name="TextBox 24"/>
            <p:cNvSpPr txBox="1"/>
            <p:nvPr/>
          </p:nvSpPr>
          <p:spPr>
            <a:xfrm>
              <a:off x="28424925" y="19922605"/>
              <a:ext cx="8153399" cy="584776"/>
            </a:xfrm>
            <a:prstGeom prst="rect">
              <a:avLst/>
            </a:prstGeom>
            <a:noFill/>
          </p:spPr>
          <p:txBody>
            <a:bodyPr wrap="square" rtlCol="0">
              <a:spAutoFit/>
            </a:bodyPr>
            <a:lstStyle/>
            <a:p>
              <a:r>
                <a:rPr lang="en-US" sz="3200" i="1" dirty="0" smtClean="0">
                  <a:latin typeface="Calibri"/>
                  <a:cs typeface="Calibri"/>
                </a:rPr>
                <a:t>Figure 2. </a:t>
              </a:r>
              <a:r>
                <a:rPr lang="en-US" sz="3200" dirty="0" smtClean="0">
                  <a:latin typeface="Calibri"/>
                  <a:cs typeface="Calibri"/>
                </a:rPr>
                <a:t>Partition tree for Peruvian survey data</a:t>
              </a:r>
              <a:endParaRPr lang="en-US" sz="3200" i="1" dirty="0">
                <a:latin typeface="Calibri"/>
                <a:cs typeface="Calibri"/>
              </a:endParaRPr>
            </a:p>
          </p:txBody>
        </p:sp>
      </p:grpSp>
    </p:spTree>
    <p:extLst>
      <p:ext uri="{BB962C8B-B14F-4D97-AF65-F5344CB8AC3E}">
        <p14:creationId xmlns:p14="http://schemas.microsoft.com/office/powerpoint/2010/main" val="2852592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Screen Shot 2015-08-27 at 4.32.36 PM.png"/>
          <p:cNvPicPr>
            <a:picLocks noGrp="1" noChangeAspect="1"/>
          </p:cNvPicPr>
          <p:nvPr>
            <p:ph sz="quarter" idx="14"/>
          </p:nvPr>
        </p:nvPicPr>
        <p:blipFill rotWithShape="1">
          <a:blip r:embed="rId2">
            <a:extLst>
              <a:ext uri="{28A0092B-C50C-407E-A947-70E740481C1C}">
                <a14:useLocalDpi xmlns:a14="http://schemas.microsoft.com/office/drawing/2010/main" val="0"/>
              </a:ext>
            </a:extLst>
          </a:blip>
          <a:srcRect t="-265" b="-90"/>
          <a:stretch/>
        </p:blipFill>
        <p:spPr>
          <a:xfrm>
            <a:off x="10116101" y="11830680"/>
            <a:ext cx="7790933" cy="6285136"/>
          </a:xfrm>
          <a:ln>
            <a:solidFill>
              <a:schemeClr val="tx1"/>
            </a:solidFill>
          </a:ln>
        </p:spPr>
      </p:pic>
      <p:sp>
        <p:nvSpPr>
          <p:cNvPr id="12" name="Text Placeholder 12"/>
          <p:cNvSpPr>
            <a:spLocks noGrp="1"/>
          </p:cNvSpPr>
          <p:nvPr>
            <p:ph type="body" sz="quarter" idx="17"/>
          </p:nvPr>
        </p:nvSpPr>
        <p:spPr>
          <a:xfrm>
            <a:off x="19181933" y="14447482"/>
            <a:ext cx="17537505" cy="859099"/>
          </a:xfrm>
          <a:solidFill>
            <a:srgbClr val="95B3D8"/>
          </a:solidFill>
        </p:spPr>
        <p:txBody>
          <a:bodyPr>
            <a:normAutofit fontScale="92500" lnSpcReduction="10000"/>
          </a:bodyPr>
          <a:lstStyle/>
          <a:p>
            <a:r>
              <a:rPr lang="en-US" sz="4100" dirty="0" smtClean="0">
                <a:latin typeface="Calibri"/>
                <a:cs typeface="Calibri"/>
              </a:rPr>
              <a:t>REFERENCES</a:t>
            </a:r>
            <a:endParaRPr lang="en-US" sz="4100" dirty="0">
              <a:latin typeface="Calibri"/>
              <a:cs typeface="Calibri"/>
            </a:endParaRPr>
          </a:p>
        </p:txBody>
      </p:sp>
      <p:pic>
        <p:nvPicPr>
          <p:cNvPr id="29" name="Content Placeholder 28" descr="Screen Shot 2015-08-27 at 4.37.39 PM.png"/>
          <p:cNvPicPr>
            <a:picLocks noGrp="1" noChangeAspect="1"/>
          </p:cNvPicPr>
          <p:nvPr>
            <p:ph sz="quarter" idx="18"/>
          </p:nvPr>
        </p:nvPicPr>
        <p:blipFill rotWithShape="1">
          <a:blip r:embed="rId3">
            <a:extLst>
              <a:ext uri="{28A0092B-C50C-407E-A947-70E740481C1C}">
                <a14:useLocalDpi xmlns:a14="http://schemas.microsoft.com/office/drawing/2010/main" val="0"/>
              </a:ext>
            </a:extLst>
          </a:blip>
          <a:srcRect t="-293" b="-5"/>
          <a:stretch/>
        </p:blipFill>
        <p:spPr>
          <a:xfrm>
            <a:off x="1375462" y="11830680"/>
            <a:ext cx="7765072" cy="6285136"/>
          </a:xfrm>
          <a:ln>
            <a:solidFill>
              <a:srgbClr val="000000"/>
            </a:solidFill>
          </a:ln>
        </p:spPr>
      </p:pic>
      <p:sp>
        <p:nvSpPr>
          <p:cNvPr id="16" name="Content Placeholder 13"/>
          <p:cNvSpPr>
            <a:spLocks noGrp="1"/>
          </p:cNvSpPr>
          <p:nvPr>
            <p:ph sz="quarter" idx="20"/>
          </p:nvPr>
        </p:nvSpPr>
        <p:spPr>
          <a:xfrm>
            <a:off x="19204725" y="6212045"/>
            <a:ext cx="17373599" cy="10129632"/>
          </a:xfrm>
        </p:spPr>
        <p:txBody>
          <a:bodyPr>
            <a:normAutofit/>
          </a:bodyPr>
          <a:lstStyle/>
          <a:p>
            <a:pPr>
              <a:spcBef>
                <a:spcPts val="0"/>
              </a:spcBef>
            </a:pPr>
            <a:r>
              <a:rPr lang="en-US" sz="3200" dirty="0">
                <a:solidFill>
                  <a:schemeClr val="tx1"/>
                </a:solidFill>
                <a:latin typeface="Calibri"/>
                <a:cs typeface="Calibri"/>
              </a:rPr>
              <a:t>This analysis supported </a:t>
            </a:r>
            <a:r>
              <a:rPr lang="en-US" sz="3200" dirty="0" smtClean="0">
                <a:solidFill>
                  <a:schemeClr val="tx1"/>
                </a:solidFill>
                <a:latin typeface="Calibri"/>
                <a:cs typeface="Calibri"/>
              </a:rPr>
              <a:t>the findings of previous </a:t>
            </a:r>
            <a:r>
              <a:rPr lang="en-US" sz="3200" dirty="0">
                <a:solidFill>
                  <a:schemeClr val="tx1"/>
                </a:solidFill>
                <a:latin typeface="Calibri"/>
                <a:cs typeface="Calibri"/>
              </a:rPr>
              <a:t>literature and indicated that the US was the only country </a:t>
            </a:r>
            <a:r>
              <a:rPr lang="en-US" sz="3200" dirty="0" smtClean="0">
                <a:solidFill>
                  <a:schemeClr val="tx1"/>
                </a:solidFill>
                <a:latin typeface="Calibri"/>
                <a:cs typeface="Calibri"/>
              </a:rPr>
              <a:t>in the World Value Survey for </a:t>
            </a:r>
            <a:r>
              <a:rPr lang="en-US" sz="3200" dirty="0">
                <a:solidFill>
                  <a:schemeClr val="tx1"/>
                </a:solidFill>
                <a:latin typeface="Calibri"/>
                <a:cs typeface="Calibri"/>
              </a:rPr>
              <a:t>which left/right political positioning was significantly affected by respondents’ attitudes </a:t>
            </a:r>
            <a:r>
              <a:rPr lang="en-US" sz="3200" dirty="0" smtClean="0">
                <a:solidFill>
                  <a:schemeClr val="tx1"/>
                </a:solidFill>
                <a:latin typeface="Calibri"/>
                <a:cs typeface="Calibri"/>
              </a:rPr>
              <a:t>toward </a:t>
            </a:r>
            <a:r>
              <a:rPr lang="en-US" sz="3200" dirty="0">
                <a:solidFill>
                  <a:schemeClr val="tx1"/>
                </a:solidFill>
                <a:latin typeface="Calibri"/>
                <a:cs typeface="Calibri"/>
              </a:rPr>
              <a:t>science. </a:t>
            </a:r>
            <a:r>
              <a:rPr lang="en-US" sz="3200" dirty="0" smtClean="0">
                <a:solidFill>
                  <a:schemeClr val="tx1"/>
                </a:solidFill>
                <a:latin typeface="Calibri"/>
                <a:cs typeface="Calibri"/>
              </a:rPr>
              <a:t>However, this exploratory and correlational study does not imply a causal inference. We cannot assert that people’s attitudes toward science are politically based nor that people’s political orientations are due to their perspectives on science. </a:t>
            </a:r>
          </a:p>
          <a:p>
            <a:pPr>
              <a:spcBef>
                <a:spcPts val="0"/>
              </a:spcBef>
            </a:pPr>
            <a:endParaRPr lang="en-US" sz="3200" dirty="0" smtClean="0">
              <a:solidFill>
                <a:schemeClr val="tx1"/>
              </a:solidFill>
              <a:latin typeface="Calibri"/>
              <a:cs typeface="Calibri"/>
            </a:endParaRPr>
          </a:p>
          <a:p>
            <a:pPr>
              <a:spcBef>
                <a:spcPts val="0"/>
              </a:spcBef>
            </a:pPr>
            <a:r>
              <a:rPr lang="en-US" sz="3200" dirty="0" smtClean="0">
                <a:solidFill>
                  <a:schemeClr val="tx1"/>
                </a:solidFill>
                <a:latin typeface="Calibri"/>
                <a:cs typeface="Calibri"/>
              </a:rPr>
              <a:t>One finding of interest hinted at the possibility of the involvement of another factor. Of the 12 variables examined in this study, the only variable related to science that was significant was “we depend too much on science and not enough on faith”. The fact that this was the only significant variable may suggest that religious belief affects Americans’ opinions on science and impacts their political alliance. This conjecture awaits further investigation. </a:t>
            </a:r>
          </a:p>
          <a:p>
            <a:pPr>
              <a:spcBef>
                <a:spcPts val="0"/>
              </a:spcBef>
            </a:pPr>
            <a:endParaRPr lang="en-US" sz="3200" dirty="0" smtClean="0">
              <a:solidFill>
                <a:schemeClr val="tx1"/>
              </a:solidFill>
              <a:latin typeface="Calibri"/>
              <a:cs typeface="Calibri"/>
            </a:endParaRPr>
          </a:p>
          <a:p>
            <a:pPr>
              <a:spcBef>
                <a:spcPts val="0"/>
              </a:spcBef>
            </a:pPr>
            <a:r>
              <a:rPr lang="en-US" sz="3200" dirty="0" smtClean="0">
                <a:solidFill>
                  <a:schemeClr val="tx1"/>
                </a:solidFill>
                <a:latin typeface="Calibri"/>
                <a:cs typeface="Calibri"/>
              </a:rPr>
              <a:t>Nonetheless, readers should interpret this result with caution because several major nations are not included in the World Value Survey, such as the United Kingdom, Canada, France, and so on. </a:t>
            </a:r>
            <a:endParaRPr lang="en-US" sz="3200" dirty="0">
              <a:solidFill>
                <a:schemeClr val="tx1"/>
              </a:solidFill>
              <a:latin typeface="Calibri"/>
              <a:cs typeface="Calibri"/>
            </a:endParaRPr>
          </a:p>
        </p:txBody>
      </p:sp>
      <p:sp>
        <p:nvSpPr>
          <p:cNvPr id="11" name="Action Button: Home 10">
            <a:hlinkClick r:id="" action="ppaction://hlinkshowjump?jump=firstslide" highlightClick="1"/>
          </p:cNvPr>
          <p:cNvSpPr/>
          <p:nvPr/>
        </p:nvSpPr>
        <p:spPr>
          <a:xfrm>
            <a:off x="35044619" y="3635740"/>
            <a:ext cx="1142998" cy="1142999"/>
          </a:xfrm>
          <a:prstGeom prst="actionButtonHome">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p>
        </p:txBody>
      </p:sp>
      <p:sp>
        <p:nvSpPr>
          <p:cNvPr id="7" name="Action Button: Back or Previous 6">
            <a:hlinkClick r:id="" action="ppaction://hlinkshowjump?jump=previousslide" highlightClick="1"/>
          </p:cNvPr>
          <p:cNvSpPr/>
          <p:nvPr/>
        </p:nvSpPr>
        <p:spPr>
          <a:xfrm>
            <a:off x="33615847" y="3635740"/>
            <a:ext cx="1142998" cy="1142999"/>
          </a:xfrm>
          <a:prstGeom prst="actionButtonBackPrevious">
            <a:avLst/>
          </a:prstGeom>
          <a:solidFill>
            <a:srgbClr val="00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p>
        </p:txBody>
      </p:sp>
      <p:sp>
        <p:nvSpPr>
          <p:cNvPr id="26" name="TextBox 25"/>
          <p:cNvSpPr txBox="1"/>
          <p:nvPr/>
        </p:nvSpPr>
        <p:spPr>
          <a:xfrm>
            <a:off x="1219827" y="6342708"/>
            <a:ext cx="17093149" cy="5016729"/>
          </a:xfrm>
          <a:prstGeom prst="rect">
            <a:avLst/>
          </a:prstGeom>
          <a:noFill/>
        </p:spPr>
        <p:txBody>
          <a:bodyPr wrap="square" lIns="91413" tIns="45706" rIns="91413" bIns="45706" rtlCol="0">
            <a:spAutoFit/>
          </a:bodyPr>
          <a:lstStyle/>
          <a:p>
            <a:r>
              <a:rPr lang="en-US" sz="3200" dirty="0">
                <a:latin typeface="Calibri"/>
                <a:cs typeface="Calibri"/>
              </a:rPr>
              <a:t>Data visualization methods </a:t>
            </a:r>
            <a:r>
              <a:rPr lang="en-US" sz="3200" dirty="0" smtClean="0">
                <a:latin typeface="Calibri"/>
                <a:cs typeface="Calibri"/>
              </a:rPr>
              <a:t>were utilized </a:t>
            </a:r>
            <a:r>
              <a:rPr lang="en-US" sz="3200" dirty="0">
                <a:latin typeface="Calibri"/>
                <a:cs typeface="Calibri"/>
              </a:rPr>
              <a:t>to examine the relationship between self-</a:t>
            </a:r>
            <a:r>
              <a:rPr lang="en-US" sz="3200" dirty="0" smtClean="0">
                <a:latin typeface="Calibri"/>
                <a:cs typeface="Calibri"/>
              </a:rPr>
              <a:t>reported </a:t>
            </a:r>
            <a:r>
              <a:rPr lang="en-US" sz="3200" dirty="0">
                <a:latin typeface="Calibri"/>
                <a:cs typeface="Calibri"/>
              </a:rPr>
              <a:t>political orientation and </a:t>
            </a:r>
            <a:r>
              <a:rPr lang="en-US" sz="3200" dirty="0" smtClean="0">
                <a:latin typeface="Calibri"/>
                <a:cs typeface="Calibri"/>
              </a:rPr>
              <a:t>attitude toward </a:t>
            </a:r>
            <a:r>
              <a:rPr lang="en-US" sz="3200" dirty="0">
                <a:latin typeface="Calibri"/>
                <a:cs typeface="Calibri"/>
              </a:rPr>
              <a:t>science. However, conventional </a:t>
            </a:r>
            <a:r>
              <a:rPr lang="en-US" sz="3200" dirty="0" err="1">
                <a:latin typeface="Calibri"/>
                <a:cs typeface="Calibri"/>
              </a:rPr>
              <a:t>scatterplotting</a:t>
            </a:r>
            <a:r>
              <a:rPr lang="en-US" sz="3200" dirty="0">
                <a:latin typeface="Calibri"/>
                <a:cs typeface="Calibri"/>
              </a:rPr>
              <a:t> </a:t>
            </a:r>
            <a:r>
              <a:rPr lang="en-US" sz="3200" dirty="0" smtClean="0">
                <a:latin typeface="Calibri"/>
                <a:cs typeface="Calibri"/>
              </a:rPr>
              <a:t>was </a:t>
            </a:r>
            <a:r>
              <a:rPr lang="en-US" sz="3200" dirty="0">
                <a:latin typeface="Calibri"/>
                <a:cs typeface="Calibri"/>
              </a:rPr>
              <a:t>not helpful because in such a large sample size there </a:t>
            </a:r>
            <a:r>
              <a:rPr lang="en-US" sz="3200" dirty="0" smtClean="0">
                <a:latin typeface="Calibri"/>
                <a:cs typeface="Calibri"/>
              </a:rPr>
              <a:t>were always </a:t>
            </a:r>
            <a:r>
              <a:rPr lang="en-US" sz="3200" dirty="0">
                <a:latin typeface="Calibri"/>
                <a:cs typeface="Calibri"/>
              </a:rPr>
              <a:t>some participants choosing one of the 10 options from the </a:t>
            </a:r>
            <a:r>
              <a:rPr lang="en-US" sz="3200" dirty="0" err="1">
                <a:latin typeface="Calibri"/>
                <a:cs typeface="Calibri"/>
              </a:rPr>
              <a:t>Likert</a:t>
            </a:r>
            <a:r>
              <a:rPr lang="en-US" sz="3200" dirty="0">
                <a:latin typeface="Calibri"/>
                <a:cs typeface="Calibri"/>
              </a:rPr>
              <a:t> scale. As a result, the data points </a:t>
            </a:r>
            <a:r>
              <a:rPr lang="en-US" sz="3200" dirty="0" smtClean="0">
                <a:latin typeface="Calibri"/>
                <a:cs typeface="Calibri"/>
              </a:rPr>
              <a:t>were everywhere </a:t>
            </a:r>
            <a:r>
              <a:rPr lang="en-US" sz="3200" dirty="0">
                <a:latin typeface="Calibri"/>
                <a:cs typeface="Calibri"/>
              </a:rPr>
              <a:t>(Figure 3). Indeed many data </a:t>
            </a:r>
            <a:r>
              <a:rPr lang="en-US" sz="3200" dirty="0" smtClean="0">
                <a:latin typeface="Calibri"/>
                <a:cs typeface="Calibri"/>
              </a:rPr>
              <a:t>points in Figure 3 are on </a:t>
            </a:r>
            <a:r>
              <a:rPr lang="en-US" sz="3200" dirty="0">
                <a:latin typeface="Calibri"/>
                <a:cs typeface="Calibri"/>
              </a:rPr>
              <a:t>top of each other and it is difficult, if not impossible, to draw any </a:t>
            </a:r>
            <a:r>
              <a:rPr lang="en-US" sz="3200" dirty="0" smtClean="0">
                <a:latin typeface="Calibri"/>
                <a:cs typeface="Calibri"/>
              </a:rPr>
              <a:t>conclusions </a:t>
            </a:r>
            <a:r>
              <a:rPr lang="en-US" sz="3200" dirty="0">
                <a:latin typeface="Calibri"/>
                <a:cs typeface="Calibri"/>
              </a:rPr>
              <a:t>from the scatterplot. To rectify the </a:t>
            </a:r>
            <a:r>
              <a:rPr lang="en-US" sz="3200" dirty="0" smtClean="0">
                <a:latin typeface="Calibri"/>
                <a:cs typeface="Calibri"/>
              </a:rPr>
              <a:t>situation, </a:t>
            </a:r>
            <a:r>
              <a:rPr lang="en-US" sz="3200" dirty="0">
                <a:latin typeface="Calibri"/>
                <a:cs typeface="Calibri"/>
              </a:rPr>
              <a:t>median rending </a:t>
            </a:r>
            <a:r>
              <a:rPr lang="en-US" sz="3200" dirty="0" smtClean="0">
                <a:latin typeface="Calibri"/>
                <a:cs typeface="Calibri"/>
              </a:rPr>
              <a:t>was </a:t>
            </a:r>
            <a:r>
              <a:rPr lang="en-US" sz="3200" dirty="0">
                <a:latin typeface="Calibri"/>
                <a:cs typeface="Calibri"/>
              </a:rPr>
              <a:t>employed. In this approach every point on the x-axis is depicted by a boxplot (five-point summary), which includes the median. While the distribution and the density of the data on each point can be displayed, one can also see the upward trend of the median to conclude that there is a correlation between the two variables (Figure 4).</a:t>
            </a:r>
          </a:p>
        </p:txBody>
      </p:sp>
      <p:sp>
        <p:nvSpPr>
          <p:cNvPr id="21" name="Text Placeholder 1"/>
          <p:cNvSpPr>
            <a:spLocks noGrp="1"/>
          </p:cNvSpPr>
          <p:nvPr>
            <p:ph type="body" sz="quarter" idx="10"/>
          </p:nvPr>
        </p:nvSpPr>
        <p:spPr>
          <a:xfrm>
            <a:off x="5548901" y="791256"/>
            <a:ext cx="26392606" cy="1386075"/>
          </a:xfrm>
        </p:spPr>
        <p:txBody>
          <a:bodyPr>
            <a:noAutofit/>
          </a:bodyPr>
          <a:lstStyle/>
          <a:p>
            <a:pPr>
              <a:spcBef>
                <a:spcPts val="0"/>
              </a:spcBef>
            </a:pPr>
            <a:r>
              <a:rPr lang="en-US" sz="6000" b="1" dirty="0"/>
              <a:t>Politics and Attitudes toward Science: </a:t>
            </a:r>
            <a:endParaRPr lang="en-US" sz="6000" b="1" dirty="0" smtClean="0"/>
          </a:p>
          <a:p>
            <a:pPr>
              <a:spcBef>
                <a:spcPts val="0"/>
              </a:spcBef>
            </a:pPr>
            <a:r>
              <a:rPr lang="en-US" sz="6000" b="1" dirty="0" smtClean="0"/>
              <a:t>An </a:t>
            </a:r>
            <a:r>
              <a:rPr lang="en-US" sz="6000" b="1" dirty="0"/>
              <a:t>Analysis of the Relationship in 15 Countries</a:t>
            </a:r>
            <a:endParaRPr lang="en-US" sz="6000" dirty="0"/>
          </a:p>
        </p:txBody>
      </p:sp>
      <p:sp>
        <p:nvSpPr>
          <p:cNvPr id="22" name="Text Placeholder 2"/>
          <p:cNvSpPr>
            <a:spLocks noGrp="1"/>
          </p:cNvSpPr>
          <p:nvPr>
            <p:ph type="body" sz="quarter" idx="11"/>
          </p:nvPr>
        </p:nvSpPr>
        <p:spPr>
          <a:xfrm>
            <a:off x="5548901" y="2812413"/>
            <a:ext cx="26392606" cy="992272"/>
          </a:xfrm>
        </p:spPr>
        <p:txBody>
          <a:bodyPr>
            <a:normAutofit fontScale="92500" lnSpcReduction="20000"/>
          </a:bodyPr>
          <a:lstStyle/>
          <a:p>
            <a:r>
              <a:rPr lang="en-US" dirty="0" smtClean="0"/>
              <a:t>Hailey A. Trier, Chong Ho Yu, Ph.D.*</a:t>
            </a:r>
            <a:endParaRPr lang="en-US" dirty="0"/>
          </a:p>
        </p:txBody>
      </p:sp>
      <p:sp>
        <p:nvSpPr>
          <p:cNvPr id="23" name="Text Placeholder 3"/>
          <p:cNvSpPr>
            <a:spLocks noGrp="1"/>
          </p:cNvSpPr>
          <p:nvPr>
            <p:ph type="body" sz="quarter" idx="12"/>
          </p:nvPr>
        </p:nvSpPr>
        <p:spPr>
          <a:xfrm>
            <a:off x="5548901" y="3623230"/>
            <a:ext cx="26392606" cy="992272"/>
          </a:xfrm>
        </p:spPr>
        <p:txBody>
          <a:bodyPr>
            <a:normAutofit lnSpcReduction="10000"/>
          </a:bodyPr>
          <a:lstStyle/>
          <a:p>
            <a:r>
              <a:rPr lang="en-US" dirty="0" smtClean="0"/>
              <a:t>Azusa Pacific University</a:t>
            </a:r>
            <a:endParaRPr lang="en-US" dirty="0"/>
          </a:p>
        </p:txBody>
      </p:sp>
      <p:grpSp>
        <p:nvGrpSpPr>
          <p:cNvPr id="28" name="Group 27"/>
          <p:cNvGrpSpPr/>
          <p:nvPr/>
        </p:nvGrpSpPr>
        <p:grpSpPr>
          <a:xfrm>
            <a:off x="920694" y="368469"/>
            <a:ext cx="7937625" cy="4335305"/>
            <a:chOff x="920694" y="368469"/>
            <a:chExt cx="7937625" cy="4335305"/>
          </a:xfrm>
        </p:grpSpPr>
        <p:pic>
          <p:nvPicPr>
            <p:cNvPr id="30" name="Picture 29"/>
            <p:cNvPicPr>
              <a:picLocks noChangeAspect="1"/>
            </p:cNvPicPr>
            <p:nvPr/>
          </p:nvPicPr>
          <p:blipFill>
            <a:blip r:embed="rId4">
              <a:alphaModFix amt="70000"/>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20694" y="368469"/>
              <a:ext cx="7937625" cy="1302266"/>
            </a:xfrm>
            <a:prstGeom prst="rect">
              <a:avLst/>
            </a:prstGeom>
          </p:spPr>
        </p:pic>
        <p:pic>
          <p:nvPicPr>
            <p:cNvPr id="31" name="Picture 30" descr="APU_Seal_1807.psd"/>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9378" y="1814191"/>
              <a:ext cx="2889583" cy="2889583"/>
            </a:xfrm>
            <a:prstGeom prst="rect">
              <a:avLst/>
            </a:prstGeom>
          </p:spPr>
        </p:pic>
      </p:grpSp>
      <p:sp>
        <p:nvSpPr>
          <p:cNvPr id="34" name="Text Placeholder 4"/>
          <p:cNvSpPr>
            <a:spLocks noGrp="1"/>
          </p:cNvSpPr>
          <p:nvPr>
            <p:ph type="body" sz="quarter" idx="13"/>
          </p:nvPr>
        </p:nvSpPr>
        <p:spPr>
          <a:xfrm>
            <a:off x="939378" y="5262834"/>
            <a:ext cx="17373598" cy="859099"/>
          </a:xfrm>
          <a:solidFill>
            <a:srgbClr val="95B3D8"/>
          </a:solidFill>
        </p:spPr>
        <p:txBody>
          <a:bodyPr>
            <a:normAutofit fontScale="92500" lnSpcReduction="20000"/>
          </a:bodyPr>
          <a:lstStyle/>
          <a:p>
            <a:r>
              <a:rPr lang="en-US" sz="4400" dirty="0" smtClean="0">
                <a:latin typeface="Calibri"/>
                <a:cs typeface="Calibri"/>
              </a:rPr>
              <a:t>RESULTS CONTINUED</a:t>
            </a:r>
            <a:endParaRPr lang="en-US" sz="4400" dirty="0">
              <a:latin typeface="Calibri"/>
              <a:cs typeface="Calibri"/>
            </a:endParaRPr>
          </a:p>
        </p:txBody>
      </p:sp>
      <p:sp>
        <p:nvSpPr>
          <p:cNvPr id="35" name="Text Placeholder 7"/>
          <p:cNvSpPr>
            <a:spLocks noGrp="1"/>
          </p:cNvSpPr>
          <p:nvPr>
            <p:ph type="body" sz="quarter" idx="15"/>
          </p:nvPr>
        </p:nvSpPr>
        <p:spPr>
          <a:xfrm>
            <a:off x="19204726" y="5262834"/>
            <a:ext cx="17373598" cy="859099"/>
          </a:xfrm>
          <a:solidFill>
            <a:srgbClr val="95B3D8"/>
          </a:solidFill>
        </p:spPr>
        <p:txBody>
          <a:bodyPr>
            <a:normAutofit fontScale="92500" lnSpcReduction="10000"/>
          </a:bodyPr>
          <a:lstStyle/>
          <a:p>
            <a:r>
              <a:rPr lang="en-US" dirty="0" smtClean="0">
                <a:latin typeface="Calibri"/>
                <a:cs typeface="Calibri"/>
              </a:rPr>
              <a:t>CONCLUSION</a:t>
            </a:r>
            <a:endParaRPr lang="en-US" dirty="0">
              <a:latin typeface="Calibri"/>
              <a:cs typeface="Calibri"/>
            </a:endParaRPr>
          </a:p>
        </p:txBody>
      </p:sp>
      <p:sp>
        <p:nvSpPr>
          <p:cNvPr id="37" name="Rectangle 36"/>
          <p:cNvSpPr/>
          <p:nvPr/>
        </p:nvSpPr>
        <p:spPr>
          <a:xfrm>
            <a:off x="19407716" y="15499202"/>
            <a:ext cx="17537506" cy="5016757"/>
          </a:xfrm>
          <a:prstGeom prst="rect">
            <a:avLst/>
          </a:prstGeom>
        </p:spPr>
        <p:txBody>
          <a:bodyPr wrap="square">
            <a:spAutoFit/>
          </a:bodyPr>
          <a:lstStyle/>
          <a:p>
            <a:pPr marL="365760" indent="-457200"/>
            <a:r>
              <a:rPr lang="en-US" sz="3200" dirty="0">
                <a:latin typeface="Calibri"/>
                <a:cs typeface="Calibri"/>
              </a:rPr>
              <a:t>Dunlap, R. E. (2014). Clarifying anti-reflexivity: Conservative opposition to impact science and </a:t>
            </a:r>
            <a:r>
              <a:rPr lang="en-US" sz="3200" dirty="0" smtClean="0">
                <a:latin typeface="Calibri"/>
                <a:cs typeface="Calibri"/>
              </a:rPr>
              <a:t>scientific 	evidence</a:t>
            </a:r>
            <a:r>
              <a:rPr lang="en-US" sz="3200" dirty="0">
                <a:latin typeface="Calibri"/>
                <a:cs typeface="Calibri"/>
              </a:rPr>
              <a:t>. </a:t>
            </a:r>
            <a:r>
              <a:rPr lang="en-US" sz="3200" i="1" dirty="0">
                <a:latin typeface="Calibri"/>
                <a:cs typeface="Calibri"/>
              </a:rPr>
              <a:t>Environmental Research Letters, 9</a:t>
            </a:r>
            <a:r>
              <a:rPr lang="en-US" sz="3200" dirty="0">
                <a:latin typeface="Calibri"/>
                <a:cs typeface="Calibri"/>
              </a:rPr>
              <a:t>(2), n. p. </a:t>
            </a:r>
            <a:r>
              <a:rPr lang="en-US" sz="3200" dirty="0" err="1">
                <a:latin typeface="Calibri"/>
                <a:cs typeface="Calibri"/>
              </a:rPr>
              <a:t>doi</a:t>
            </a:r>
            <a:r>
              <a:rPr lang="en-US" sz="3200" dirty="0">
                <a:latin typeface="Calibri"/>
                <a:cs typeface="Calibri"/>
              </a:rPr>
              <a:t>: 10.1088/1748-9326/9/2/021001 </a:t>
            </a:r>
            <a:endParaRPr lang="en-US" sz="3200" dirty="0" smtClean="0">
              <a:latin typeface="Calibri"/>
              <a:cs typeface="Calibri"/>
            </a:endParaRPr>
          </a:p>
          <a:p>
            <a:r>
              <a:rPr lang="en-US" sz="3200" dirty="0" err="1">
                <a:latin typeface="Calibri"/>
                <a:cs typeface="Calibri"/>
              </a:rPr>
              <a:t>Gauchat</a:t>
            </a:r>
            <a:r>
              <a:rPr lang="en-US" sz="3200" dirty="0">
                <a:latin typeface="Calibri"/>
                <a:cs typeface="Calibri"/>
              </a:rPr>
              <a:t>, G. (2012). Politicization of science in the public sphere: A study of public trust in the United </a:t>
            </a:r>
            <a:r>
              <a:rPr lang="en-US" sz="3200" dirty="0" smtClean="0">
                <a:latin typeface="Calibri"/>
                <a:cs typeface="Calibri"/>
              </a:rPr>
              <a:t>	States</a:t>
            </a:r>
            <a:r>
              <a:rPr lang="en-US" sz="3200" dirty="0">
                <a:latin typeface="Calibri"/>
                <a:cs typeface="Calibri"/>
              </a:rPr>
              <a:t>, 1974 to 2010. </a:t>
            </a:r>
            <a:r>
              <a:rPr lang="en-US" sz="3200" i="1" dirty="0">
                <a:latin typeface="Calibri"/>
                <a:cs typeface="Calibri"/>
              </a:rPr>
              <a:t>American Sociological Review, 77</a:t>
            </a:r>
            <a:r>
              <a:rPr lang="en-US" sz="3200" dirty="0">
                <a:latin typeface="Calibri"/>
                <a:cs typeface="Calibri"/>
              </a:rPr>
              <a:t>(2), 167-187. </a:t>
            </a:r>
            <a:r>
              <a:rPr lang="en-US" sz="3200" dirty="0" err="1">
                <a:latin typeface="Calibri"/>
                <a:cs typeface="Calibri"/>
              </a:rPr>
              <a:t>Doi</a:t>
            </a:r>
            <a:r>
              <a:rPr lang="en-US" sz="3200" dirty="0">
                <a:latin typeface="Calibri"/>
                <a:cs typeface="Calibri"/>
              </a:rPr>
              <a:t>: </a:t>
            </a:r>
            <a:r>
              <a:rPr lang="en-US" sz="3200" dirty="0" smtClean="0">
                <a:latin typeface="Calibri"/>
                <a:cs typeface="Calibri"/>
              </a:rPr>
              <a:t>	10.1177</a:t>
            </a:r>
            <a:r>
              <a:rPr lang="en-US" sz="3200" dirty="0">
                <a:latin typeface="Calibri"/>
                <a:cs typeface="Calibri"/>
              </a:rPr>
              <a:t>/</a:t>
            </a:r>
            <a:r>
              <a:rPr lang="en-US" sz="3200" dirty="0" smtClean="0">
                <a:latin typeface="Calibri"/>
                <a:cs typeface="Calibri"/>
              </a:rPr>
              <a:t>0003122412438225</a:t>
            </a:r>
          </a:p>
          <a:p>
            <a:r>
              <a:rPr lang="en-US" sz="3200" dirty="0">
                <a:latin typeface="Calibri"/>
                <a:cs typeface="Calibri"/>
              </a:rPr>
              <a:t>Hamilton, L. C. (2014). Do you trust scientists about the environment? News media sources and politics </a:t>
            </a:r>
            <a:r>
              <a:rPr lang="en-US" sz="3200" dirty="0" smtClean="0">
                <a:latin typeface="Calibri"/>
                <a:cs typeface="Calibri"/>
              </a:rPr>
              <a:t>	affect </a:t>
            </a:r>
            <a:r>
              <a:rPr lang="en-US" sz="3200" dirty="0">
                <a:latin typeface="Calibri"/>
                <a:cs typeface="Calibri"/>
              </a:rPr>
              <a:t>New Hampshire resident views. </a:t>
            </a:r>
            <a:r>
              <a:rPr lang="en-US" sz="3200" i="1" dirty="0" err="1">
                <a:latin typeface="Calibri"/>
                <a:cs typeface="Calibri"/>
              </a:rPr>
              <a:t>Carsey</a:t>
            </a:r>
            <a:r>
              <a:rPr lang="en-US" sz="3200" i="1" dirty="0">
                <a:latin typeface="Calibri"/>
                <a:cs typeface="Calibri"/>
              </a:rPr>
              <a:t> Institute Regional Issue Brief, 40, </a:t>
            </a:r>
            <a:r>
              <a:rPr lang="en-US" sz="3200" dirty="0">
                <a:latin typeface="Calibri"/>
                <a:cs typeface="Calibri"/>
              </a:rPr>
              <a:t>1-10</a:t>
            </a:r>
            <a:r>
              <a:rPr lang="en-US" sz="3200" dirty="0" smtClean="0">
                <a:latin typeface="Calibri"/>
                <a:cs typeface="Calibri"/>
              </a:rPr>
              <a:t>.</a:t>
            </a:r>
            <a:endParaRPr lang="en-US" sz="3200" dirty="0">
              <a:latin typeface="Calibri"/>
              <a:cs typeface="Calibri"/>
            </a:endParaRPr>
          </a:p>
          <a:p>
            <a:pPr indent="-457200"/>
            <a:r>
              <a:rPr lang="en-US" sz="3200" dirty="0" err="1">
                <a:latin typeface="Calibri"/>
                <a:cs typeface="Calibri"/>
              </a:rPr>
              <a:t>Jelen</a:t>
            </a:r>
            <a:r>
              <a:rPr lang="en-US" sz="3200" dirty="0">
                <a:latin typeface="Calibri"/>
                <a:cs typeface="Calibri"/>
              </a:rPr>
              <a:t>, T. G., &amp; Lockett, L. A. (2014). Religion, partisanship, and attitudes toward science policy. </a:t>
            </a:r>
            <a:r>
              <a:rPr lang="en-US" sz="3200" i="1" dirty="0">
                <a:latin typeface="Calibri"/>
                <a:cs typeface="Calibri"/>
              </a:rPr>
              <a:t>SAGE </a:t>
            </a:r>
            <a:r>
              <a:rPr lang="en-US" sz="3200" i="1" dirty="0" smtClean="0">
                <a:latin typeface="Calibri"/>
                <a:cs typeface="Calibri"/>
              </a:rPr>
              <a:t>	Open</a:t>
            </a:r>
            <a:r>
              <a:rPr lang="en-US" sz="3200" i="1" dirty="0">
                <a:latin typeface="Calibri"/>
                <a:cs typeface="Calibri"/>
              </a:rPr>
              <a:t>, </a:t>
            </a:r>
            <a:r>
              <a:rPr lang="en-US" sz="3200" dirty="0">
                <a:latin typeface="Calibri"/>
                <a:cs typeface="Calibri"/>
              </a:rPr>
              <a:t>Jan-Mar 2014, 1-8. </a:t>
            </a:r>
            <a:r>
              <a:rPr lang="en-US" sz="3200" dirty="0" err="1">
                <a:latin typeface="Calibri"/>
                <a:cs typeface="Calibri"/>
              </a:rPr>
              <a:t>Doi</a:t>
            </a:r>
            <a:r>
              <a:rPr lang="en-US" sz="3200" dirty="0">
                <a:latin typeface="Calibri"/>
                <a:cs typeface="Calibri"/>
              </a:rPr>
              <a:t>: 10.1177/2158244013518932</a:t>
            </a:r>
          </a:p>
          <a:p>
            <a:pPr indent="-457200"/>
            <a:endParaRPr lang="en-US" sz="3200" dirty="0">
              <a:latin typeface="Calibri"/>
              <a:cs typeface="Calibri"/>
            </a:endParaRPr>
          </a:p>
        </p:txBody>
      </p:sp>
      <p:sp>
        <p:nvSpPr>
          <p:cNvPr id="2" name="TextBox 1"/>
          <p:cNvSpPr txBox="1"/>
          <p:nvPr/>
        </p:nvSpPr>
        <p:spPr>
          <a:xfrm>
            <a:off x="1375462" y="18115816"/>
            <a:ext cx="7765072" cy="2062103"/>
          </a:xfrm>
          <a:prstGeom prst="rect">
            <a:avLst/>
          </a:prstGeom>
          <a:noFill/>
        </p:spPr>
        <p:txBody>
          <a:bodyPr wrap="square" rtlCol="0">
            <a:spAutoFit/>
          </a:bodyPr>
          <a:lstStyle/>
          <a:p>
            <a:r>
              <a:rPr lang="en-US" sz="3200" i="1" dirty="0" smtClean="0">
                <a:latin typeface="Calibri"/>
                <a:cs typeface="Calibri"/>
              </a:rPr>
              <a:t>Figure 3. </a:t>
            </a:r>
            <a:r>
              <a:rPr lang="en-US" sz="3200" dirty="0" smtClean="0">
                <a:latin typeface="Calibri"/>
                <a:cs typeface="Calibri"/>
              </a:rPr>
              <a:t>Conventional scatterplot showing the relationship between political positioning and “we depend too much on science and not enough on faith” (United States)</a:t>
            </a:r>
            <a:endParaRPr lang="en-US" sz="3200" i="1" dirty="0">
              <a:latin typeface="Calibri"/>
              <a:cs typeface="Calibri"/>
            </a:endParaRPr>
          </a:p>
        </p:txBody>
      </p:sp>
      <p:sp>
        <p:nvSpPr>
          <p:cNvPr id="3" name="TextBox 2"/>
          <p:cNvSpPr txBox="1"/>
          <p:nvPr/>
        </p:nvSpPr>
        <p:spPr>
          <a:xfrm>
            <a:off x="10116101" y="18100338"/>
            <a:ext cx="7790933" cy="2554545"/>
          </a:xfrm>
          <a:prstGeom prst="rect">
            <a:avLst/>
          </a:prstGeom>
          <a:noFill/>
        </p:spPr>
        <p:txBody>
          <a:bodyPr wrap="square" rtlCol="0">
            <a:spAutoFit/>
          </a:bodyPr>
          <a:lstStyle/>
          <a:p>
            <a:r>
              <a:rPr lang="en-US" sz="3200" i="1" dirty="0" smtClean="0">
                <a:latin typeface="Calibri"/>
                <a:cs typeface="Calibri"/>
              </a:rPr>
              <a:t>Figure 4. </a:t>
            </a:r>
            <a:r>
              <a:rPr lang="en-US" sz="3200" dirty="0" smtClean="0">
                <a:latin typeface="Calibri"/>
                <a:cs typeface="Calibri"/>
              </a:rPr>
              <a:t>Median rendering showing the relationship between </a:t>
            </a:r>
            <a:r>
              <a:rPr lang="en-US" sz="3200" dirty="0">
                <a:latin typeface="Calibri"/>
                <a:cs typeface="Calibri"/>
              </a:rPr>
              <a:t>political positioning and “we depend too much on science and not enough on faith” (United States)</a:t>
            </a:r>
            <a:endParaRPr lang="en-US" sz="3200" i="1" dirty="0">
              <a:latin typeface="Calibri"/>
              <a:cs typeface="Calibri"/>
            </a:endParaRPr>
          </a:p>
          <a:p>
            <a:endParaRPr lang="en-US" sz="3200" i="1" dirty="0">
              <a:latin typeface="Calibri"/>
              <a:cs typeface="Calibri"/>
            </a:endParaRPr>
          </a:p>
        </p:txBody>
      </p:sp>
    </p:spTree>
    <p:extLst>
      <p:ext uri="{BB962C8B-B14F-4D97-AF65-F5344CB8AC3E}">
        <p14:creationId xmlns:p14="http://schemas.microsoft.com/office/powerpoint/2010/main" val="2093026469"/>
      </p:ext>
    </p:extLst>
  </p:cSld>
  <p:clrMapOvr>
    <a:masterClrMapping/>
  </p:clrMapOvr>
  <p:timing>
    <p:tnLst>
      <p:par>
        <p:cTn xmlns:p14="http://schemas.microsoft.com/office/powerpoint/2010/main" id="1" dur="indefinite" restart="never" nodeType="tmRoot"/>
      </p:par>
    </p:tnLst>
  </p:timing>
</p:sld>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 Column w/box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 Background Bo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 Column w/ no box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 Column with no boxes">
  <a:themeElements>
    <a:clrScheme name="Custom 34">
      <a:dk1>
        <a:sysClr val="windowText" lastClr="000000"/>
      </a:dk1>
      <a:lt1>
        <a:sysClr val="window" lastClr="FFFFFF"/>
      </a:lt1>
      <a:dk2>
        <a:srgbClr val="FFD2AF"/>
      </a:dk2>
      <a:lt2>
        <a:srgbClr val="EEECE1"/>
      </a:lt2>
      <a:accent1>
        <a:srgbClr val="FFD6B2"/>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ortrait 23 x 41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4976</TotalTime>
  <Words>1130</Words>
  <Application>Microsoft Macintosh PowerPoint</Application>
  <PresentationFormat>Custom</PresentationFormat>
  <Paragraphs>67</Paragraphs>
  <Slides>2</Slides>
  <Notes>0</Notes>
  <HiddenSlides>0</HiddenSlides>
  <MMClips>0</MMClips>
  <ScaleCrop>false</ScaleCrop>
  <HeadingPairs>
    <vt:vector size="4" baseType="variant">
      <vt:variant>
        <vt:lpstr>Theme</vt:lpstr>
      </vt:variant>
      <vt:variant>
        <vt:i4>6</vt:i4>
      </vt:variant>
      <vt:variant>
        <vt:lpstr>Slide Titles</vt:lpstr>
      </vt:variant>
      <vt:variant>
        <vt:i4>2</vt:i4>
      </vt:variant>
    </vt:vector>
  </HeadingPairs>
  <TitlesOfParts>
    <vt:vector size="8" baseType="lpstr">
      <vt:lpstr>2 Column w/boxes</vt:lpstr>
      <vt:lpstr>1 Background Box</vt:lpstr>
      <vt:lpstr>3 Column w/ no boxes</vt:lpstr>
      <vt:lpstr>2 Column with no boxes</vt:lpstr>
      <vt:lpstr>Portrait 23 x 41_1</vt:lpstr>
      <vt:lpstr>Breeze</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at ePosterBoards LLC</dc:creator>
  <cp:lastModifiedBy>Hailey Trier</cp:lastModifiedBy>
  <cp:revision>114</cp:revision>
  <dcterms:created xsi:type="dcterms:W3CDTF">2013-11-25T16:31:35Z</dcterms:created>
  <dcterms:modified xsi:type="dcterms:W3CDTF">2015-09-13T00:56:03Z</dcterms:modified>
</cp:coreProperties>
</file>