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4.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5.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 id="2147483664" r:id="rId2"/>
    <p:sldMasterId id="2147483666" r:id="rId3"/>
    <p:sldMasterId id="2147483668" r:id="rId4"/>
    <p:sldMasterId id="2147483670" r:id="rId5"/>
    <p:sldMasterId id="2147485138" r:id="rId6"/>
  </p:sldMasterIdLst>
  <p:notesMasterIdLst>
    <p:notesMasterId r:id="rId10"/>
  </p:notesMasterIdLst>
  <p:sldIdLst>
    <p:sldId id="257" r:id="rId7"/>
    <p:sldId id="258" r:id="rId8"/>
    <p:sldId id="259" r:id="rId9"/>
  </p:sldIdLst>
  <p:sldSz cx="37490400" cy="21031200"/>
  <p:notesSz cx="6858000" cy="9144000"/>
  <p:defaultTextStyle>
    <a:defPPr>
      <a:defRPr lang="en-US"/>
    </a:defPPr>
    <a:lvl1pPr marL="0" algn="l" defTabSz="1671529" rtl="0" eaLnBrk="1" latinLnBrk="0" hangingPunct="1">
      <a:defRPr sz="6600" kern="1200">
        <a:solidFill>
          <a:schemeClr val="tx1"/>
        </a:solidFill>
        <a:latin typeface="+mn-lt"/>
        <a:ea typeface="+mn-ea"/>
        <a:cs typeface="+mn-cs"/>
      </a:defRPr>
    </a:lvl1pPr>
    <a:lvl2pPr marL="1671529" algn="l" defTabSz="1671529" rtl="0" eaLnBrk="1" latinLnBrk="0" hangingPunct="1">
      <a:defRPr sz="6600" kern="1200">
        <a:solidFill>
          <a:schemeClr val="tx1"/>
        </a:solidFill>
        <a:latin typeface="+mn-lt"/>
        <a:ea typeface="+mn-ea"/>
        <a:cs typeface="+mn-cs"/>
      </a:defRPr>
    </a:lvl2pPr>
    <a:lvl3pPr marL="3343058" algn="l" defTabSz="1671529" rtl="0" eaLnBrk="1" latinLnBrk="0" hangingPunct="1">
      <a:defRPr sz="6600" kern="1200">
        <a:solidFill>
          <a:schemeClr val="tx1"/>
        </a:solidFill>
        <a:latin typeface="+mn-lt"/>
        <a:ea typeface="+mn-ea"/>
        <a:cs typeface="+mn-cs"/>
      </a:defRPr>
    </a:lvl3pPr>
    <a:lvl4pPr marL="5014586" algn="l" defTabSz="1671529" rtl="0" eaLnBrk="1" latinLnBrk="0" hangingPunct="1">
      <a:defRPr sz="6600" kern="1200">
        <a:solidFill>
          <a:schemeClr val="tx1"/>
        </a:solidFill>
        <a:latin typeface="+mn-lt"/>
        <a:ea typeface="+mn-ea"/>
        <a:cs typeface="+mn-cs"/>
      </a:defRPr>
    </a:lvl4pPr>
    <a:lvl5pPr marL="6686115" algn="l" defTabSz="1671529" rtl="0" eaLnBrk="1" latinLnBrk="0" hangingPunct="1">
      <a:defRPr sz="6600" kern="1200">
        <a:solidFill>
          <a:schemeClr val="tx1"/>
        </a:solidFill>
        <a:latin typeface="+mn-lt"/>
        <a:ea typeface="+mn-ea"/>
        <a:cs typeface="+mn-cs"/>
      </a:defRPr>
    </a:lvl5pPr>
    <a:lvl6pPr marL="8357644" algn="l" defTabSz="1671529" rtl="0" eaLnBrk="1" latinLnBrk="0" hangingPunct="1">
      <a:defRPr sz="6600" kern="1200">
        <a:solidFill>
          <a:schemeClr val="tx1"/>
        </a:solidFill>
        <a:latin typeface="+mn-lt"/>
        <a:ea typeface="+mn-ea"/>
        <a:cs typeface="+mn-cs"/>
      </a:defRPr>
    </a:lvl6pPr>
    <a:lvl7pPr marL="10029173" algn="l" defTabSz="1671529" rtl="0" eaLnBrk="1" latinLnBrk="0" hangingPunct="1">
      <a:defRPr sz="6600" kern="1200">
        <a:solidFill>
          <a:schemeClr val="tx1"/>
        </a:solidFill>
        <a:latin typeface="+mn-lt"/>
        <a:ea typeface="+mn-ea"/>
        <a:cs typeface="+mn-cs"/>
      </a:defRPr>
    </a:lvl7pPr>
    <a:lvl8pPr marL="11700701" algn="l" defTabSz="1671529" rtl="0" eaLnBrk="1" latinLnBrk="0" hangingPunct="1">
      <a:defRPr sz="6600" kern="1200">
        <a:solidFill>
          <a:schemeClr val="tx1"/>
        </a:solidFill>
        <a:latin typeface="+mn-lt"/>
        <a:ea typeface="+mn-ea"/>
        <a:cs typeface="+mn-cs"/>
      </a:defRPr>
    </a:lvl8pPr>
    <a:lvl9pPr marL="13372226" algn="l" defTabSz="1671529" rtl="0" eaLnBrk="1" latinLnBrk="0" hangingPunct="1">
      <a:defRPr sz="66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2556">
          <p15:clr>
            <a:srgbClr val="A4A3A4"/>
          </p15:clr>
        </p15:guide>
        <p15:guide id="2" orient="horz" pos="3171">
          <p15:clr>
            <a:srgbClr val="A4A3A4"/>
          </p15:clr>
        </p15:guide>
        <p15:guide id="3" orient="horz" pos="5443">
          <p15:clr>
            <a:srgbClr val="A4A3A4"/>
          </p15:clr>
        </p15:guide>
        <p15:guide id="4" orient="horz" pos="3205">
          <p15:clr>
            <a:srgbClr val="A4A3A4"/>
          </p15:clr>
        </p15:guide>
        <p15:guide id="5" pos="2305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5B2"/>
    <a:srgbClr val="FF808B"/>
    <a:srgbClr val="95B3D8"/>
    <a:srgbClr val="4E4E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407" autoAdjust="0"/>
    <p:restoredTop sz="94660"/>
  </p:normalViewPr>
  <p:slideViewPr>
    <p:cSldViewPr snapToGrid="0" snapToObjects="1">
      <p:cViewPr>
        <p:scale>
          <a:sx n="45" d="100"/>
          <a:sy n="45" d="100"/>
        </p:scale>
        <p:origin x="-160" y="-112"/>
      </p:cViewPr>
      <p:guideLst>
        <p:guide orient="horz" pos="12467"/>
        <p:guide orient="horz" pos="3171"/>
        <p:guide orient="horz" pos="4534"/>
        <p:guide orient="horz" pos="3205"/>
        <p:guide pos="23059"/>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B320C4-84CC-6940-8516-0FB84022A474}" type="datetimeFigureOut">
              <a:rPr lang="en-US" smtClean="0"/>
              <a:t>10/29/15</a:t>
            </a:fld>
            <a:endParaRPr lang="en-US"/>
          </a:p>
        </p:txBody>
      </p:sp>
      <p:sp>
        <p:nvSpPr>
          <p:cNvPr id="4" name="Slide Image Placeholder 3"/>
          <p:cNvSpPr>
            <a:spLocks noGrp="1" noRot="1" noChangeAspect="1"/>
          </p:cNvSpPr>
          <p:nvPr>
            <p:ph type="sldImg" idx="2"/>
          </p:nvPr>
        </p:nvSpPr>
        <p:spPr>
          <a:xfrm>
            <a:off x="373063" y="685800"/>
            <a:ext cx="611187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93041F9-76D4-044A-AFD4-311008C64491}" type="slidenum">
              <a:rPr lang="en-US" smtClean="0"/>
              <a:t>‹#›</a:t>
            </a:fld>
            <a:endParaRPr lang="en-US"/>
          </a:p>
        </p:txBody>
      </p:sp>
    </p:spTree>
    <p:extLst>
      <p:ext uri="{BB962C8B-B14F-4D97-AF65-F5344CB8AC3E}">
        <p14:creationId xmlns:p14="http://schemas.microsoft.com/office/powerpoint/2010/main" val="163887159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041F9-76D4-044A-AFD4-311008C64491}" type="slidenum">
              <a:rPr lang="en-US" smtClean="0"/>
              <a:t>2</a:t>
            </a:fld>
            <a:endParaRPr lang="en-US"/>
          </a:p>
        </p:txBody>
      </p:sp>
    </p:spTree>
    <p:extLst>
      <p:ext uri="{BB962C8B-B14F-4D97-AF65-F5344CB8AC3E}">
        <p14:creationId xmlns:p14="http://schemas.microsoft.com/office/powerpoint/2010/main" val="3875354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901" y="836619"/>
            <a:ext cx="26392606" cy="1386075"/>
          </a:xfrm>
          <a:prstGeom prst="rect">
            <a:avLst/>
          </a:prstGeom>
        </p:spPr>
        <p:txBody>
          <a:bodyPr vert="horz" lIns="91413" tIns="45706" rIns="91413" bIns="45706" anchor="ctr"/>
          <a:lstStyle>
            <a:lvl1pPr marL="0" indent="0" algn="ctr">
              <a:buNone/>
              <a:defRPr sz="7300" baseline="0">
                <a:solidFill>
                  <a:srgbClr val="FFFFFF"/>
                </a:solidFill>
              </a:defRPr>
            </a:lvl1pPr>
          </a:lstStyle>
          <a:p>
            <a:pPr lvl="0"/>
            <a:r>
              <a:rPr lang="en-US" dirty="0" smtClean="0"/>
              <a:t>Click to add Title</a:t>
            </a:r>
            <a:endParaRPr lang="en-US" dirty="0"/>
          </a:p>
        </p:txBody>
      </p:sp>
      <p:sp>
        <p:nvSpPr>
          <p:cNvPr id="19" name="Text Placeholder 17"/>
          <p:cNvSpPr>
            <a:spLocks noGrp="1"/>
          </p:cNvSpPr>
          <p:nvPr>
            <p:ph type="body" sz="quarter" idx="11" hasCustomPrompt="1"/>
          </p:nvPr>
        </p:nvSpPr>
        <p:spPr>
          <a:xfrm>
            <a:off x="5548901" y="2222694"/>
            <a:ext cx="26392606" cy="992272"/>
          </a:xfrm>
          <a:prstGeom prst="rect">
            <a:avLst/>
          </a:prstGeom>
        </p:spPr>
        <p:txBody>
          <a:bodyPr vert="horz" lIns="91413" tIns="45706" rIns="91413" bIns="45706" anchor="ctr"/>
          <a:lstStyle>
            <a:lvl1pPr marL="0" indent="0" algn="ctr">
              <a:buNone/>
              <a:defRPr sz="5500" baseline="0">
                <a:solidFill>
                  <a:srgbClr val="FFFFFF"/>
                </a:solidFill>
              </a:defRPr>
            </a:lvl1pPr>
          </a:lstStyle>
          <a:p>
            <a:pPr lvl="0"/>
            <a:r>
              <a:rPr lang="en-US" dirty="0" smtClean="0"/>
              <a:t>Click to add authors</a:t>
            </a:r>
            <a:endParaRPr lang="en-US" dirty="0"/>
          </a:p>
        </p:txBody>
      </p:sp>
      <p:sp>
        <p:nvSpPr>
          <p:cNvPr id="20" name="Text Placeholder 17"/>
          <p:cNvSpPr>
            <a:spLocks noGrp="1"/>
          </p:cNvSpPr>
          <p:nvPr>
            <p:ph type="body" sz="quarter" idx="12" hasCustomPrompt="1"/>
          </p:nvPr>
        </p:nvSpPr>
        <p:spPr>
          <a:xfrm>
            <a:off x="5548901" y="3214963"/>
            <a:ext cx="26392606" cy="992272"/>
          </a:xfrm>
          <a:prstGeom prst="rect">
            <a:avLst/>
          </a:prstGeom>
        </p:spPr>
        <p:txBody>
          <a:bodyPr vert="horz" lIns="91413" tIns="45706" rIns="91413" bIns="45706" anchor="ctr"/>
          <a:lstStyle>
            <a:lvl1pPr marL="0" indent="0" algn="ctr">
              <a:buNone/>
              <a:defRPr sz="4400" baseline="0">
                <a:solidFill>
                  <a:srgbClr val="FFFFFF"/>
                </a:solidFill>
              </a:defRPr>
            </a:lvl1pPr>
          </a:lstStyle>
          <a:p>
            <a:pPr lvl="0"/>
            <a:r>
              <a:rPr lang="en-US" dirty="0" smtClean="0"/>
              <a:t>Click here to add affiliations</a:t>
            </a:r>
            <a:endParaRPr lang="en-US" dirty="0"/>
          </a:p>
        </p:txBody>
      </p:sp>
      <p:sp>
        <p:nvSpPr>
          <p:cNvPr id="26" name="Text Placeholder 25"/>
          <p:cNvSpPr>
            <a:spLocks noGrp="1"/>
          </p:cNvSpPr>
          <p:nvPr>
            <p:ph type="body" sz="quarter" idx="13" hasCustomPrompt="1"/>
          </p:nvPr>
        </p:nvSpPr>
        <p:spPr>
          <a:xfrm>
            <a:off x="939378" y="5262834"/>
            <a:ext cx="17373598" cy="859099"/>
          </a:xfrm>
          <a:prstGeom prst="rect">
            <a:avLst/>
          </a:prstGeom>
        </p:spPr>
        <p:txBody>
          <a:bodyPr vert="horz" lIns="91413" tIns="45706" rIns="91413" bIns="45706" anchor="ctr"/>
          <a:lstStyle>
            <a:lvl1pPr marL="0" indent="0" algn="ctr">
              <a:buNone/>
              <a:defRPr sz="4000" u="sng" baseline="0"/>
            </a:lvl1pPr>
          </a:lstStyle>
          <a:p>
            <a:pPr lvl="0"/>
            <a:r>
              <a:rPr lang="en-US" sz="4000" dirty="0" smtClean="0"/>
              <a:t>Introduction/Abstract (click to edit)</a:t>
            </a:r>
            <a:endParaRPr lang="en-US" dirty="0"/>
          </a:p>
        </p:txBody>
      </p:sp>
      <p:sp>
        <p:nvSpPr>
          <p:cNvPr id="28" name="Content Placeholder 27"/>
          <p:cNvSpPr>
            <a:spLocks noGrp="1"/>
          </p:cNvSpPr>
          <p:nvPr>
            <p:ph sz="quarter" idx="14" hasCustomPrompt="1"/>
          </p:nvPr>
        </p:nvSpPr>
        <p:spPr>
          <a:xfrm>
            <a:off x="920694" y="6148213"/>
            <a:ext cx="17373598" cy="5150994"/>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29" name="Text Placeholder 25"/>
          <p:cNvSpPr>
            <a:spLocks noGrp="1"/>
          </p:cNvSpPr>
          <p:nvPr>
            <p:ph type="body" sz="quarter" idx="15" hasCustomPrompt="1"/>
          </p:nvPr>
        </p:nvSpPr>
        <p:spPr>
          <a:xfrm>
            <a:off x="19204726" y="12635803"/>
            <a:ext cx="17373598" cy="859099"/>
          </a:xfrm>
          <a:prstGeom prst="rect">
            <a:avLst/>
          </a:prstGeom>
        </p:spPr>
        <p:txBody>
          <a:bodyPr vert="horz" lIns="91413" tIns="45706" rIns="91413" bIns="45706" anchor="ctr"/>
          <a:lstStyle>
            <a:lvl1pPr marL="0" indent="0" algn="ctr">
              <a:buNone/>
              <a:defRPr sz="4000" u="sng" baseline="0"/>
            </a:lvl1pPr>
          </a:lstStyle>
          <a:p>
            <a:pPr lvl="0"/>
            <a:r>
              <a:rPr lang="en-US" sz="4000" dirty="0" smtClean="0"/>
              <a:t>Conclusion (click to edit)</a:t>
            </a:r>
            <a:endParaRPr lang="en-US" dirty="0"/>
          </a:p>
        </p:txBody>
      </p:sp>
      <p:sp>
        <p:nvSpPr>
          <p:cNvPr id="31" name="Text Placeholder 25"/>
          <p:cNvSpPr>
            <a:spLocks noGrp="1"/>
          </p:cNvSpPr>
          <p:nvPr>
            <p:ph type="body" sz="quarter" idx="17" hasCustomPrompt="1"/>
          </p:nvPr>
        </p:nvSpPr>
        <p:spPr>
          <a:xfrm>
            <a:off x="920694" y="11339802"/>
            <a:ext cx="17373598" cy="859099"/>
          </a:xfrm>
          <a:prstGeom prst="rect">
            <a:avLst/>
          </a:prstGeom>
        </p:spPr>
        <p:txBody>
          <a:bodyPr vert="horz" lIns="91413" tIns="45706" rIns="91413" bIns="45706" anchor="ctr"/>
          <a:lstStyle>
            <a:lvl1pPr marL="0" indent="0" algn="ctr">
              <a:buNone/>
              <a:defRPr sz="4000" u="sng" baseline="0"/>
            </a:lvl1pPr>
          </a:lstStyle>
          <a:p>
            <a:pPr lvl="0"/>
            <a:r>
              <a:rPr lang="en-US" sz="4000" dirty="0" smtClean="0"/>
              <a:t>Methods (click to edit)</a:t>
            </a:r>
            <a:endParaRPr lang="en-US" dirty="0"/>
          </a:p>
        </p:txBody>
      </p:sp>
      <p:sp>
        <p:nvSpPr>
          <p:cNvPr id="32" name="Content Placeholder 27"/>
          <p:cNvSpPr>
            <a:spLocks noGrp="1"/>
          </p:cNvSpPr>
          <p:nvPr>
            <p:ph sz="quarter" idx="18" hasCustomPrompt="1"/>
          </p:nvPr>
        </p:nvSpPr>
        <p:spPr>
          <a:xfrm>
            <a:off x="920694" y="12198897"/>
            <a:ext cx="17373598" cy="8629103"/>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4" name="Content Placeholder 27"/>
          <p:cNvSpPr>
            <a:spLocks noGrp="1"/>
          </p:cNvSpPr>
          <p:nvPr>
            <p:ph sz="quarter" idx="20" hasCustomPrompt="1"/>
          </p:nvPr>
        </p:nvSpPr>
        <p:spPr>
          <a:xfrm>
            <a:off x="19204726" y="13494902"/>
            <a:ext cx="17373598" cy="370535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5" name="Text Placeholder 25"/>
          <p:cNvSpPr>
            <a:spLocks noGrp="1"/>
          </p:cNvSpPr>
          <p:nvPr>
            <p:ph type="body" sz="quarter" idx="21" hasCustomPrompt="1"/>
          </p:nvPr>
        </p:nvSpPr>
        <p:spPr>
          <a:xfrm>
            <a:off x="19204726" y="17200251"/>
            <a:ext cx="17373598" cy="859099"/>
          </a:xfrm>
          <a:prstGeom prst="rect">
            <a:avLst/>
          </a:prstGeom>
        </p:spPr>
        <p:txBody>
          <a:bodyPr vert="horz" lIns="91413" tIns="45706" rIns="91413" bIns="45706" anchor="ctr"/>
          <a:lstStyle>
            <a:lvl1pPr marL="0" indent="0" algn="ctr">
              <a:buNone/>
              <a:defRPr sz="4000" u="sng" baseline="0"/>
            </a:lvl1pPr>
          </a:lstStyle>
          <a:p>
            <a:pPr lvl="0"/>
            <a:r>
              <a:rPr lang="en-US" sz="4000" dirty="0" smtClean="0"/>
              <a:t>References (click to edit)</a:t>
            </a:r>
            <a:endParaRPr lang="en-US" dirty="0"/>
          </a:p>
        </p:txBody>
      </p:sp>
      <p:sp>
        <p:nvSpPr>
          <p:cNvPr id="36" name="Content Placeholder 27"/>
          <p:cNvSpPr>
            <a:spLocks noGrp="1"/>
          </p:cNvSpPr>
          <p:nvPr>
            <p:ph sz="quarter" idx="22" hasCustomPrompt="1"/>
          </p:nvPr>
        </p:nvSpPr>
        <p:spPr>
          <a:xfrm>
            <a:off x="19204726" y="18059350"/>
            <a:ext cx="17373598" cy="2768651"/>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15" name="Text Placeholder 25"/>
          <p:cNvSpPr>
            <a:spLocks noGrp="1"/>
          </p:cNvSpPr>
          <p:nvPr>
            <p:ph type="body" sz="quarter" idx="23" hasCustomPrompt="1"/>
          </p:nvPr>
        </p:nvSpPr>
        <p:spPr>
          <a:xfrm>
            <a:off x="19204726" y="5285242"/>
            <a:ext cx="17373598" cy="859099"/>
          </a:xfrm>
          <a:prstGeom prst="rect">
            <a:avLst/>
          </a:prstGeom>
        </p:spPr>
        <p:txBody>
          <a:bodyPr vert="horz" lIns="91413" tIns="45706" rIns="91413" bIns="45706" anchor="ctr"/>
          <a:lstStyle>
            <a:lvl1pPr marL="0" indent="0" algn="ctr">
              <a:buNone/>
              <a:defRPr sz="4000" u="sng" baseline="0"/>
            </a:lvl1pPr>
          </a:lstStyle>
          <a:p>
            <a:pPr lvl="0"/>
            <a:r>
              <a:rPr lang="en-US" sz="4000" dirty="0" smtClean="0"/>
              <a:t>Results (click to edit)</a:t>
            </a:r>
            <a:endParaRPr lang="en-US" dirty="0"/>
          </a:p>
        </p:txBody>
      </p:sp>
      <p:sp>
        <p:nvSpPr>
          <p:cNvPr id="17" name="Content Placeholder 27"/>
          <p:cNvSpPr>
            <a:spLocks noGrp="1"/>
          </p:cNvSpPr>
          <p:nvPr>
            <p:ph sz="quarter" idx="24" hasCustomPrompt="1"/>
          </p:nvPr>
        </p:nvSpPr>
        <p:spPr>
          <a:xfrm>
            <a:off x="19204726" y="6144341"/>
            <a:ext cx="17373598" cy="649146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Tree>
    <p:extLst>
      <p:ext uri="{BB962C8B-B14F-4D97-AF65-F5344CB8AC3E}">
        <p14:creationId xmlns:p14="http://schemas.microsoft.com/office/powerpoint/2010/main" val="24383175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901" y="836619"/>
            <a:ext cx="26392606" cy="1386075"/>
          </a:xfrm>
          <a:prstGeom prst="rect">
            <a:avLst/>
          </a:prstGeom>
        </p:spPr>
        <p:txBody>
          <a:bodyPr vert="horz" lIns="91413" tIns="45706" rIns="91413" bIns="45706" anchor="ctr"/>
          <a:lstStyle>
            <a:lvl1pPr marL="0" indent="0" algn="ctr">
              <a:buNone/>
              <a:defRPr sz="7300" baseline="0">
                <a:solidFill>
                  <a:srgbClr val="FFFFFF"/>
                </a:solidFill>
              </a:defRPr>
            </a:lvl1pPr>
          </a:lstStyle>
          <a:p>
            <a:pPr lvl="0"/>
            <a:r>
              <a:rPr lang="en-US" dirty="0" smtClean="0"/>
              <a:t>Click to add Title</a:t>
            </a:r>
            <a:endParaRPr lang="en-US" dirty="0"/>
          </a:p>
        </p:txBody>
      </p:sp>
      <p:sp>
        <p:nvSpPr>
          <p:cNvPr id="19" name="Text Placeholder 17"/>
          <p:cNvSpPr>
            <a:spLocks noGrp="1"/>
          </p:cNvSpPr>
          <p:nvPr>
            <p:ph type="body" sz="quarter" idx="11" hasCustomPrompt="1"/>
          </p:nvPr>
        </p:nvSpPr>
        <p:spPr>
          <a:xfrm>
            <a:off x="5548901" y="2222694"/>
            <a:ext cx="26392606" cy="992272"/>
          </a:xfrm>
          <a:prstGeom prst="rect">
            <a:avLst/>
          </a:prstGeom>
        </p:spPr>
        <p:txBody>
          <a:bodyPr vert="horz" lIns="91413" tIns="45706" rIns="91413" bIns="45706" anchor="ctr"/>
          <a:lstStyle>
            <a:lvl1pPr marL="0" indent="0" algn="ctr">
              <a:buNone/>
              <a:defRPr sz="5500" baseline="0">
                <a:solidFill>
                  <a:srgbClr val="FFFFFF"/>
                </a:solidFill>
              </a:defRPr>
            </a:lvl1pPr>
          </a:lstStyle>
          <a:p>
            <a:pPr lvl="0"/>
            <a:r>
              <a:rPr lang="en-US" dirty="0" smtClean="0"/>
              <a:t>Click to add authors</a:t>
            </a:r>
            <a:endParaRPr lang="en-US" dirty="0"/>
          </a:p>
        </p:txBody>
      </p:sp>
      <p:sp>
        <p:nvSpPr>
          <p:cNvPr id="20" name="Text Placeholder 17"/>
          <p:cNvSpPr>
            <a:spLocks noGrp="1"/>
          </p:cNvSpPr>
          <p:nvPr>
            <p:ph type="body" sz="quarter" idx="12" hasCustomPrompt="1"/>
          </p:nvPr>
        </p:nvSpPr>
        <p:spPr>
          <a:xfrm>
            <a:off x="5548901" y="3214963"/>
            <a:ext cx="26392606" cy="992272"/>
          </a:xfrm>
          <a:prstGeom prst="rect">
            <a:avLst/>
          </a:prstGeom>
        </p:spPr>
        <p:txBody>
          <a:bodyPr vert="horz" lIns="91413" tIns="45706" rIns="91413" bIns="45706" anchor="ctr"/>
          <a:lstStyle>
            <a:lvl1pPr marL="0" indent="0" algn="ctr">
              <a:buNone/>
              <a:defRPr sz="4400" baseline="0">
                <a:solidFill>
                  <a:srgbClr val="FFFFFF"/>
                </a:solidFill>
              </a:defRPr>
            </a:lvl1pPr>
          </a:lstStyle>
          <a:p>
            <a:pPr lvl="0"/>
            <a:r>
              <a:rPr lang="en-US" dirty="0" smtClean="0"/>
              <a:t>Click here to add affiliations</a:t>
            </a:r>
            <a:endParaRPr lang="en-US" dirty="0"/>
          </a:p>
        </p:txBody>
      </p:sp>
      <p:sp>
        <p:nvSpPr>
          <p:cNvPr id="26" name="Text Placeholder 25"/>
          <p:cNvSpPr>
            <a:spLocks noGrp="1"/>
          </p:cNvSpPr>
          <p:nvPr>
            <p:ph type="body" sz="quarter" idx="13" hasCustomPrompt="1"/>
          </p:nvPr>
        </p:nvSpPr>
        <p:spPr>
          <a:xfrm>
            <a:off x="939378" y="5262834"/>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Introduction/Abstract (click to edit)</a:t>
            </a:r>
            <a:endParaRPr lang="en-US" dirty="0"/>
          </a:p>
        </p:txBody>
      </p:sp>
      <p:sp>
        <p:nvSpPr>
          <p:cNvPr id="28" name="Content Placeholder 27"/>
          <p:cNvSpPr>
            <a:spLocks noGrp="1"/>
          </p:cNvSpPr>
          <p:nvPr>
            <p:ph sz="quarter" idx="14" hasCustomPrompt="1"/>
          </p:nvPr>
        </p:nvSpPr>
        <p:spPr>
          <a:xfrm>
            <a:off x="920694" y="6148213"/>
            <a:ext cx="17373598" cy="5150994"/>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29" name="Text Placeholder 25"/>
          <p:cNvSpPr>
            <a:spLocks noGrp="1"/>
          </p:cNvSpPr>
          <p:nvPr>
            <p:ph type="body" sz="quarter" idx="15" hasCustomPrompt="1"/>
          </p:nvPr>
        </p:nvSpPr>
        <p:spPr>
          <a:xfrm>
            <a:off x="19204726" y="12635803"/>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Conclusion (click to edit)</a:t>
            </a:r>
            <a:endParaRPr lang="en-US" dirty="0"/>
          </a:p>
        </p:txBody>
      </p:sp>
      <p:sp>
        <p:nvSpPr>
          <p:cNvPr id="31" name="Text Placeholder 25"/>
          <p:cNvSpPr>
            <a:spLocks noGrp="1"/>
          </p:cNvSpPr>
          <p:nvPr>
            <p:ph type="body" sz="quarter" idx="17" hasCustomPrompt="1"/>
          </p:nvPr>
        </p:nvSpPr>
        <p:spPr>
          <a:xfrm>
            <a:off x="920694" y="11339802"/>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Methods (click to edit)</a:t>
            </a:r>
            <a:endParaRPr lang="en-US" dirty="0"/>
          </a:p>
        </p:txBody>
      </p:sp>
      <p:sp>
        <p:nvSpPr>
          <p:cNvPr id="32" name="Content Placeholder 27"/>
          <p:cNvSpPr>
            <a:spLocks noGrp="1"/>
          </p:cNvSpPr>
          <p:nvPr>
            <p:ph sz="quarter" idx="18" hasCustomPrompt="1"/>
          </p:nvPr>
        </p:nvSpPr>
        <p:spPr>
          <a:xfrm>
            <a:off x="920694" y="12198897"/>
            <a:ext cx="17373598" cy="8629103"/>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4" name="Content Placeholder 27"/>
          <p:cNvSpPr>
            <a:spLocks noGrp="1"/>
          </p:cNvSpPr>
          <p:nvPr>
            <p:ph sz="quarter" idx="20" hasCustomPrompt="1"/>
          </p:nvPr>
        </p:nvSpPr>
        <p:spPr>
          <a:xfrm>
            <a:off x="19204726" y="13494902"/>
            <a:ext cx="17373598" cy="370535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5" name="Text Placeholder 25"/>
          <p:cNvSpPr>
            <a:spLocks noGrp="1"/>
          </p:cNvSpPr>
          <p:nvPr>
            <p:ph type="body" sz="quarter" idx="21" hasCustomPrompt="1"/>
          </p:nvPr>
        </p:nvSpPr>
        <p:spPr>
          <a:xfrm>
            <a:off x="19204726" y="17200251"/>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References (click to edit)</a:t>
            </a:r>
            <a:endParaRPr lang="en-US" dirty="0"/>
          </a:p>
        </p:txBody>
      </p:sp>
      <p:sp>
        <p:nvSpPr>
          <p:cNvPr id="36" name="Content Placeholder 27"/>
          <p:cNvSpPr>
            <a:spLocks noGrp="1"/>
          </p:cNvSpPr>
          <p:nvPr>
            <p:ph sz="quarter" idx="22" hasCustomPrompt="1"/>
          </p:nvPr>
        </p:nvSpPr>
        <p:spPr>
          <a:xfrm>
            <a:off x="19204726" y="18059350"/>
            <a:ext cx="17373598" cy="2768651"/>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15" name="Text Placeholder 25"/>
          <p:cNvSpPr>
            <a:spLocks noGrp="1"/>
          </p:cNvSpPr>
          <p:nvPr>
            <p:ph type="body" sz="quarter" idx="23" hasCustomPrompt="1"/>
          </p:nvPr>
        </p:nvSpPr>
        <p:spPr>
          <a:xfrm>
            <a:off x="19204726" y="5285242"/>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Results (click to edit)</a:t>
            </a:r>
            <a:endParaRPr lang="en-US" dirty="0"/>
          </a:p>
        </p:txBody>
      </p:sp>
      <p:sp>
        <p:nvSpPr>
          <p:cNvPr id="17" name="Content Placeholder 27"/>
          <p:cNvSpPr>
            <a:spLocks noGrp="1"/>
          </p:cNvSpPr>
          <p:nvPr>
            <p:ph sz="quarter" idx="24" hasCustomPrompt="1"/>
          </p:nvPr>
        </p:nvSpPr>
        <p:spPr>
          <a:xfrm>
            <a:off x="19204726" y="6144341"/>
            <a:ext cx="17373598" cy="649146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Tree>
    <p:extLst>
      <p:ext uri="{BB962C8B-B14F-4D97-AF65-F5344CB8AC3E}">
        <p14:creationId xmlns:p14="http://schemas.microsoft.com/office/powerpoint/2010/main" val="3621387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901" y="836619"/>
            <a:ext cx="26392606" cy="1386075"/>
          </a:xfrm>
          <a:prstGeom prst="rect">
            <a:avLst/>
          </a:prstGeom>
        </p:spPr>
        <p:txBody>
          <a:bodyPr vert="horz" lIns="91413" tIns="45706" rIns="91413" bIns="45706" anchor="ctr"/>
          <a:lstStyle>
            <a:lvl1pPr marL="0" indent="0" algn="ctr">
              <a:buNone/>
              <a:defRPr sz="7300" baseline="0">
                <a:solidFill>
                  <a:srgbClr val="FFFFFF"/>
                </a:solidFill>
              </a:defRPr>
            </a:lvl1pPr>
          </a:lstStyle>
          <a:p>
            <a:pPr lvl="0"/>
            <a:r>
              <a:rPr lang="en-US" dirty="0" smtClean="0"/>
              <a:t>Click to add Title</a:t>
            </a:r>
            <a:endParaRPr lang="en-US" dirty="0"/>
          </a:p>
        </p:txBody>
      </p:sp>
      <p:sp>
        <p:nvSpPr>
          <p:cNvPr id="19" name="Text Placeholder 17"/>
          <p:cNvSpPr>
            <a:spLocks noGrp="1"/>
          </p:cNvSpPr>
          <p:nvPr>
            <p:ph type="body" sz="quarter" idx="11" hasCustomPrompt="1"/>
          </p:nvPr>
        </p:nvSpPr>
        <p:spPr>
          <a:xfrm>
            <a:off x="5548901" y="2222694"/>
            <a:ext cx="26392606" cy="992272"/>
          </a:xfrm>
          <a:prstGeom prst="rect">
            <a:avLst/>
          </a:prstGeom>
        </p:spPr>
        <p:txBody>
          <a:bodyPr vert="horz" lIns="91413" tIns="45706" rIns="91413" bIns="45706" anchor="ctr"/>
          <a:lstStyle>
            <a:lvl1pPr marL="0" indent="0" algn="ctr">
              <a:buNone/>
              <a:defRPr sz="5500" baseline="0">
                <a:solidFill>
                  <a:srgbClr val="FFFFFF"/>
                </a:solidFill>
              </a:defRPr>
            </a:lvl1pPr>
          </a:lstStyle>
          <a:p>
            <a:pPr lvl="0"/>
            <a:r>
              <a:rPr lang="en-US" dirty="0" smtClean="0"/>
              <a:t>Click to add authors</a:t>
            </a:r>
            <a:endParaRPr lang="en-US" dirty="0"/>
          </a:p>
        </p:txBody>
      </p:sp>
      <p:sp>
        <p:nvSpPr>
          <p:cNvPr id="20" name="Text Placeholder 17"/>
          <p:cNvSpPr>
            <a:spLocks noGrp="1"/>
          </p:cNvSpPr>
          <p:nvPr>
            <p:ph type="body" sz="quarter" idx="12" hasCustomPrompt="1"/>
          </p:nvPr>
        </p:nvSpPr>
        <p:spPr>
          <a:xfrm>
            <a:off x="5548901" y="3214963"/>
            <a:ext cx="26392606" cy="992272"/>
          </a:xfrm>
          <a:prstGeom prst="rect">
            <a:avLst/>
          </a:prstGeom>
        </p:spPr>
        <p:txBody>
          <a:bodyPr vert="horz" lIns="91413" tIns="45706" rIns="91413" bIns="45706" anchor="ctr"/>
          <a:lstStyle>
            <a:lvl1pPr marL="0" indent="0" algn="ctr">
              <a:buNone/>
              <a:defRPr sz="4400" baseline="0">
                <a:solidFill>
                  <a:srgbClr val="FFFFFF"/>
                </a:solidFill>
              </a:defRPr>
            </a:lvl1pPr>
          </a:lstStyle>
          <a:p>
            <a:pPr lvl="0"/>
            <a:r>
              <a:rPr lang="en-US" dirty="0" smtClean="0"/>
              <a:t>Click here to add affiliations</a:t>
            </a:r>
            <a:endParaRPr lang="en-US" dirty="0"/>
          </a:p>
        </p:txBody>
      </p:sp>
      <p:sp>
        <p:nvSpPr>
          <p:cNvPr id="26" name="Text Placeholder 25"/>
          <p:cNvSpPr>
            <a:spLocks noGrp="1"/>
          </p:cNvSpPr>
          <p:nvPr>
            <p:ph type="body" sz="quarter" idx="13" hasCustomPrompt="1"/>
          </p:nvPr>
        </p:nvSpPr>
        <p:spPr>
          <a:xfrm>
            <a:off x="939378" y="5262834"/>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Introduction/Abstract (click to edit)</a:t>
            </a:r>
            <a:endParaRPr lang="en-US" dirty="0"/>
          </a:p>
        </p:txBody>
      </p:sp>
      <p:sp>
        <p:nvSpPr>
          <p:cNvPr id="28" name="Content Placeholder 27"/>
          <p:cNvSpPr>
            <a:spLocks noGrp="1"/>
          </p:cNvSpPr>
          <p:nvPr>
            <p:ph sz="quarter" idx="14" hasCustomPrompt="1"/>
          </p:nvPr>
        </p:nvSpPr>
        <p:spPr>
          <a:xfrm>
            <a:off x="920694" y="6148213"/>
            <a:ext cx="17373598" cy="5150994"/>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29" name="Text Placeholder 25"/>
          <p:cNvSpPr>
            <a:spLocks noGrp="1"/>
          </p:cNvSpPr>
          <p:nvPr>
            <p:ph type="body" sz="quarter" idx="15" hasCustomPrompt="1"/>
          </p:nvPr>
        </p:nvSpPr>
        <p:spPr>
          <a:xfrm>
            <a:off x="19204726" y="12635803"/>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Conclusion (click to edit)</a:t>
            </a:r>
            <a:endParaRPr lang="en-US" dirty="0"/>
          </a:p>
        </p:txBody>
      </p:sp>
      <p:sp>
        <p:nvSpPr>
          <p:cNvPr id="31" name="Text Placeholder 25"/>
          <p:cNvSpPr>
            <a:spLocks noGrp="1"/>
          </p:cNvSpPr>
          <p:nvPr>
            <p:ph type="body" sz="quarter" idx="17" hasCustomPrompt="1"/>
          </p:nvPr>
        </p:nvSpPr>
        <p:spPr>
          <a:xfrm>
            <a:off x="920694" y="11339802"/>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Methods (click to edit)</a:t>
            </a:r>
            <a:endParaRPr lang="en-US" dirty="0"/>
          </a:p>
        </p:txBody>
      </p:sp>
      <p:sp>
        <p:nvSpPr>
          <p:cNvPr id="32" name="Content Placeholder 27"/>
          <p:cNvSpPr>
            <a:spLocks noGrp="1"/>
          </p:cNvSpPr>
          <p:nvPr>
            <p:ph sz="quarter" idx="18" hasCustomPrompt="1"/>
          </p:nvPr>
        </p:nvSpPr>
        <p:spPr>
          <a:xfrm>
            <a:off x="920694" y="12198897"/>
            <a:ext cx="17373598" cy="8629103"/>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4" name="Content Placeholder 27"/>
          <p:cNvSpPr>
            <a:spLocks noGrp="1"/>
          </p:cNvSpPr>
          <p:nvPr>
            <p:ph sz="quarter" idx="20" hasCustomPrompt="1"/>
          </p:nvPr>
        </p:nvSpPr>
        <p:spPr>
          <a:xfrm>
            <a:off x="19204726" y="13494902"/>
            <a:ext cx="17373598" cy="370535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5" name="Text Placeholder 25"/>
          <p:cNvSpPr>
            <a:spLocks noGrp="1"/>
          </p:cNvSpPr>
          <p:nvPr>
            <p:ph type="body" sz="quarter" idx="21" hasCustomPrompt="1"/>
          </p:nvPr>
        </p:nvSpPr>
        <p:spPr>
          <a:xfrm>
            <a:off x="19204726" y="17200251"/>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References (click to edit)</a:t>
            </a:r>
            <a:endParaRPr lang="en-US" dirty="0"/>
          </a:p>
        </p:txBody>
      </p:sp>
      <p:sp>
        <p:nvSpPr>
          <p:cNvPr id="36" name="Content Placeholder 27"/>
          <p:cNvSpPr>
            <a:spLocks noGrp="1"/>
          </p:cNvSpPr>
          <p:nvPr>
            <p:ph sz="quarter" idx="22" hasCustomPrompt="1"/>
          </p:nvPr>
        </p:nvSpPr>
        <p:spPr>
          <a:xfrm>
            <a:off x="19204726" y="18059350"/>
            <a:ext cx="17373598" cy="2768651"/>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15" name="Text Placeholder 25"/>
          <p:cNvSpPr>
            <a:spLocks noGrp="1"/>
          </p:cNvSpPr>
          <p:nvPr>
            <p:ph type="body" sz="quarter" idx="23" hasCustomPrompt="1"/>
          </p:nvPr>
        </p:nvSpPr>
        <p:spPr>
          <a:xfrm>
            <a:off x="19204726" y="5285242"/>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Results (click to edit)</a:t>
            </a:r>
            <a:endParaRPr lang="en-US" dirty="0"/>
          </a:p>
        </p:txBody>
      </p:sp>
      <p:sp>
        <p:nvSpPr>
          <p:cNvPr id="17" name="Content Placeholder 27"/>
          <p:cNvSpPr>
            <a:spLocks noGrp="1"/>
          </p:cNvSpPr>
          <p:nvPr>
            <p:ph sz="quarter" idx="24" hasCustomPrompt="1"/>
          </p:nvPr>
        </p:nvSpPr>
        <p:spPr>
          <a:xfrm>
            <a:off x="19204726" y="6144341"/>
            <a:ext cx="17373598" cy="649146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Tree>
    <p:extLst>
      <p:ext uri="{BB962C8B-B14F-4D97-AF65-F5344CB8AC3E}">
        <p14:creationId xmlns:p14="http://schemas.microsoft.com/office/powerpoint/2010/main" val="3621387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901" y="836619"/>
            <a:ext cx="26392606" cy="1386075"/>
          </a:xfrm>
          <a:prstGeom prst="rect">
            <a:avLst/>
          </a:prstGeom>
        </p:spPr>
        <p:txBody>
          <a:bodyPr vert="horz" lIns="91413" tIns="45706" rIns="91413" bIns="45706" anchor="ctr"/>
          <a:lstStyle>
            <a:lvl1pPr marL="0" indent="0" algn="ctr">
              <a:buNone/>
              <a:defRPr sz="7300" baseline="0">
                <a:solidFill>
                  <a:srgbClr val="FFFFFF"/>
                </a:solidFill>
              </a:defRPr>
            </a:lvl1pPr>
          </a:lstStyle>
          <a:p>
            <a:pPr lvl="0"/>
            <a:r>
              <a:rPr lang="en-US" dirty="0" smtClean="0"/>
              <a:t>Click to add Title</a:t>
            </a:r>
            <a:endParaRPr lang="en-US" dirty="0"/>
          </a:p>
        </p:txBody>
      </p:sp>
      <p:sp>
        <p:nvSpPr>
          <p:cNvPr id="19" name="Text Placeholder 17"/>
          <p:cNvSpPr>
            <a:spLocks noGrp="1"/>
          </p:cNvSpPr>
          <p:nvPr>
            <p:ph type="body" sz="quarter" idx="11" hasCustomPrompt="1"/>
          </p:nvPr>
        </p:nvSpPr>
        <p:spPr>
          <a:xfrm>
            <a:off x="5548901" y="2222694"/>
            <a:ext cx="26392606" cy="992272"/>
          </a:xfrm>
          <a:prstGeom prst="rect">
            <a:avLst/>
          </a:prstGeom>
        </p:spPr>
        <p:txBody>
          <a:bodyPr vert="horz" lIns="91413" tIns="45706" rIns="91413" bIns="45706" anchor="ctr"/>
          <a:lstStyle>
            <a:lvl1pPr marL="0" indent="0" algn="ctr">
              <a:buNone/>
              <a:defRPr sz="5500" baseline="0">
                <a:solidFill>
                  <a:srgbClr val="FFFFFF"/>
                </a:solidFill>
              </a:defRPr>
            </a:lvl1pPr>
          </a:lstStyle>
          <a:p>
            <a:pPr lvl="0"/>
            <a:r>
              <a:rPr lang="en-US" dirty="0" smtClean="0"/>
              <a:t>Click to add authors</a:t>
            </a:r>
            <a:endParaRPr lang="en-US" dirty="0"/>
          </a:p>
        </p:txBody>
      </p:sp>
      <p:sp>
        <p:nvSpPr>
          <p:cNvPr id="20" name="Text Placeholder 17"/>
          <p:cNvSpPr>
            <a:spLocks noGrp="1"/>
          </p:cNvSpPr>
          <p:nvPr>
            <p:ph type="body" sz="quarter" idx="12" hasCustomPrompt="1"/>
          </p:nvPr>
        </p:nvSpPr>
        <p:spPr>
          <a:xfrm>
            <a:off x="5548901" y="3214963"/>
            <a:ext cx="26392606" cy="992272"/>
          </a:xfrm>
          <a:prstGeom prst="rect">
            <a:avLst/>
          </a:prstGeom>
        </p:spPr>
        <p:txBody>
          <a:bodyPr vert="horz" lIns="91413" tIns="45706" rIns="91413" bIns="45706" anchor="ctr"/>
          <a:lstStyle>
            <a:lvl1pPr marL="0" indent="0" algn="ctr">
              <a:buNone/>
              <a:defRPr sz="4400" baseline="0">
                <a:solidFill>
                  <a:srgbClr val="FFFFFF"/>
                </a:solidFill>
              </a:defRPr>
            </a:lvl1pPr>
          </a:lstStyle>
          <a:p>
            <a:pPr lvl="0"/>
            <a:r>
              <a:rPr lang="en-US" dirty="0" smtClean="0"/>
              <a:t>Click here to add affiliations</a:t>
            </a:r>
            <a:endParaRPr lang="en-US" dirty="0"/>
          </a:p>
        </p:txBody>
      </p:sp>
      <p:sp>
        <p:nvSpPr>
          <p:cNvPr id="26" name="Text Placeholder 25"/>
          <p:cNvSpPr>
            <a:spLocks noGrp="1"/>
          </p:cNvSpPr>
          <p:nvPr>
            <p:ph type="body" sz="quarter" idx="13" hasCustomPrompt="1"/>
          </p:nvPr>
        </p:nvSpPr>
        <p:spPr>
          <a:xfrm>
            <a:off x="423425" y="5262834"/>
            <a:ext cx="11887200" cy="881504"/>
          </a:xfrm>
          <a:prstGeom prst="rect">
            <a:avLst/>
          </a:prstGeom>
        </p:spPr>
        <p:txBody>
          <a:bodyPr vert="horz" lIns="91413" tIns="45706" rIns="91413" bIns="45706" anchor="ctr"/>
          <a:lstStyle>
            <a:lvl1pPr marL="0" indent="0" algn="ctr">
              <a:buNone/>
              <a:defRPr sz="4000" u="sng" baseline="0"/>
            </a:lvl1pPr>
          </a:lstStyle>
          <a:p>
            <a:pPr lvl="0"/>
            <a:r>
              <a:rPr lang="en-US" sz="4000" dirty="0" smtClean="0"/>
              <a:t>Introduction/Abstract (click to edit)</a:t>
            </a:r>
            <a:endParaRPr lang="en-US" dirty="0"/>
          </a:p>
        </p:txBody>
      </p:sp>
      <p:sp>
        <p:nvSpPr>
          <p:cNvPr id="28" name="Content Placeholder 27"/>
          <p:cNvSpPr>
            <a:spLocks noGrp="1"/>
          </p:cNvSpPr>
          <p:nvPr>
            <p:ph sz="quarter" idx="14" hasCustomPrompt="1"/>
          </p:nvPr>
        </p:nvSpPr>
        <p:spPr>
          <a:xfrm>
            <a:off x="423425" y="6157444"/>
            <a:ext cx="11887200" cy="5150994"/>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29" name="Text Placeholder 25"/>
          <p:cNvSpPr>
            <a:spLocks noGrp="1"/>
          </p:cNvSpPr>
          <p:nvPr>
            <p:ph type="body" sz="quarter" idx="15" hasCustomPrompt="1"/>
          </p:nvPr>
        </p:nvSpPr>
        <p:spPr>
          <a:xfrm>
            <a:off x="25148332" y="5285242"/>
            <a:ext cx="11887200" cy="859099"/>
          </a:xfrm>
          <a:prstGeom prst="rect">
            <a:avLst/>
          </a:prstGeom>
        </p:spPr>
        <p:txBody>
          <a:bodyPr vert="horz" lIns="91413" tIns="45706" rIns="91413" bIns="45706" anchor="ctr"/>
          <a:lstStyle>
            <a:lvl1pPr marL="0" indent="0" algn="ctr">
              <a:buNone/>
              <a:defRPr sz="4000" u="sng" baseline="0"/>
            </a:lvl1pPr>
          </a:lstStyle>
          <a:p>
            <a:pPr lvl="0"/>
            <a:r>
              <a:rPr lang="en-US" sz="4000" dirty="0" smtClean="0"/>
              <a:t>Conclusion (click to edit)</a:t>
            </a:r>
            <a:endParaRPr lang="en-US" dirty="0"/>
          </a:p>
        </p:txBody>
      </p:sp>
      <p:sp>
        <p:nvSpPr>
          <p:cNvPr id="31" name="Text Placeholder 25"/>
          <p:cNvSpPr>
            <a:spLocks noGrp="1"/>
          </p:cNvSpPr>
          <p:nvPr>
            <p:ph type="body" sz="quarter" idx="17" hasCustomPrompt="1"/>
          </p:nvPr>
        </p:nvSpPr>
        <p:spPr>
          <a:xfrm>
            <a:off x="423425" y="11339802"/>
            <a:ext cx="11887200" cy="859099"/>
          </a:xfrm>
          <a:prstGeom prst="rect">
            <a:avLst/>
          </a:prstGeom>
        </p:spPr>
        <p:txBody>
          <a:bodyPr vert="horz" lIns="91413" tIns="45706" rIns="91413" bIns="45706" anchor="ctr"/>
          <a:lstStyle>
            <a:lvl1pPr marL="0" indent="0" algn="ctr">
              <a:buNone/>
              <a:defRPr sz="4000" u="sng" baseline="0"/>
            </a:lvl1pPr>
          </a:lstStyle>
          <a:p>
            <a:pPr lvl="0"/>
            <a:r>
              <a:rPr lang="en-US" sz="4000" dirty="0" smtClean="0"/>
              <a:t>Methods (click to edit)</a:t>
            </a:r>
            <a:endParaRPr lang="en-US" dirty="0"/>
          </a:p>
        </p:txBody>
      </p:sp>
      <p:sp>
        <p:nvSpPr>
          <p:cNvPr id="32" name="Content Placeholder 27"/>
          <p:cNvSpPr>
            <a:spLocks noGrp="1"/>
          </p:cNvSpPr>
          <p:nvPr>
            <p:ph sz="quarter" idx="18" hasCustomPrompt="1"/>
          </p:nvPr>
        </p:nvSpPr>
        <p:spPr>
          <a:xfrm>
            <a:off x="423425" y="12198897"/>
            <a:ext cx="11887200" cy="8629103"/>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4" name="Content Placeholder 27"/>
          <p:cNvSpPr>
            <a:spLocks noGrp="1"/>
          </p:cNvSpPr>
          <p:nvPr>
            <p:ph sz="quarter" idx="20" hasCustomPrompt="1"/>
          </p:nvPr>
        </p:nvSpPr>
        <p:spPr>
          <a:xfrm>
            <a:off x="25148332" y="6161006"/>
            <a:ext cx="11887200" cy="8223760"/>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5" name="Text Placeholder 25"/>
          <p:cNvSpPr>
            <a:spLocks noGrp="1"/>
          </p:cNvSpPr>
          <p:nvPr>
            <p:ph type="body" sz="quarter" idx="21" hasCustomPrompt="1"/>
          </p:nvPr>
        </p:nvSpPr>
        <p:spPr>
          <a:xfrm>
            <a:off x="25148332" y="14447482"/>
            <a:ext cx="11887200" cy="859099"/>
          </a:xfrm>
          <a:prstGeom prst="rect">
            <a:avLst/>
          </a:prstGeom>
        </p:spPr>
        <p:txBody>
          <a:bodyPr vert="horz" lIns="91413" tIns="45706" rIns="91413" bIns="45706" anchor="ctr"/>
          <a:lstStyle>
            <a:lvl1pPr marL="0" indent="0" algn="ctr">
              <a:buNone/>
              <a:defRPr sz="4000" u="sng" baseline="0"/>
            </a:lvl1pPr>
          </a:lstStyle>
          <a:p>
            <a:pPr lvl="0"/>
            <a:r>
              <a:rPr lang="en-US" sz="4000" dirty="0" smtClean="0"/>
              <a:t>References (click to edit)</a:t>
            </a:r>
            <a:endParaRPr lang="en-US" dirty="0"/>
          </a:p>
        </p:txBody>
      </p:sp>
      <p:sp>
        <p:nvSpPr>
          <p:cNvPr id="36" name="Content Placeholder 27"/>
          <p:cNvSpPr>
            <a:spLocks noGrp="1"/>
          </p:cNvSpPr>
          <p:nvPr>
            <p:ph sz="quarter" idx="22" hasCustomPrompt="1"/>
          </p:nvPr>
        </p:nvSpPr>
        <p:spPr>
          <a:xfrm>
            <a:off x="25196888" y="15290699"/>
            <a:ext cx="11887200" cy="5537305"/>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15" name="Text Placeholder 25"/>
          <p:cNvSpPr>
            <a:spLocks noGrp="1"/>
          </p:cNvSpPr>
          <p:nvPr>
            <p:ph type="body" sz="quarter" idx="23" hasCustomPrompt="1"/>
          </p:nvPr>
        </p:nvSpPr>
        <p:spPr>
          <a:xfrm>
            <a:off x="12801604" y="5285242"/>
            <a:ext cx="11887200" cy="859099"/>
          </a:xfrm>
          <a:prstGeom prst="rect">
            <a:avLst/>
          </a:prstGeom>
        </p:spPr>
        <p:txBody>
          <a:bodyPr vert="horz" lIns="91413" tIns="45706" rIns="91413" bIns="45706" anchor="ctr"/>
          <a:lstStyle>
            <a:lvl1pPr marL="0" indent="0" algn="ctr">
              <a:buNone/>
              <a:defRPr sz="4000" u="sng" baseline="0"/>
            </a:lvl1pPr>
          </a:lstStyle>
          <a:p>
            <a:pPr lvl="0"/>
            <a:r>
              <a:rPr lang="en-US" sz="4000" dirty="0" smtClean="0"/>
              <a:t>Results (click to edit)</a:t>
            </a:r>
            <a:endParaRPr lang="en-US" dirty="0"/>
          </a:p>
        </p:txBody>
      </p:sp>
      <p:sp>
        <p:nvSpPr>
          <p:cNvPr id="17" name="Content Placeholder 27"/>
          <p:cNvSpPr>
            <a:spLocks noGrp="1"/>
          </p:cNvSpPr>
          <p:nvPr>
            <p:ph sz="quarter" idx="24" hasCustomPrompt="1"/>
          </p:nvPr>
        </p:nvSpPr>
        <p:spPr>
          <a:xfrm>
            <a:off x="12801604" y="6157445"/>
            <a:ext cx="11887200" cy="14639196"/>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Tree>
    <p:extLst>
      <p:ext uri="{BB962C8B-B14F-4D97-AF65-F5344CB8AC3E}">
        <p14:creationId xmlns:p14="http://schemas.microsoft.com/office/powerpoint/2010/main" val="1830025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901" y="836619"/>
            <a:ext cx="26392606" cy="1386075"/>
          </a:xfrm>
          <a:prstGeom prst="rect">
            <a:avLst/>
          </a:prstGeom>
        </p:spPr>
        <p:txBody>
          <a:bodyPr vert="horz" lIns="91413" tIns="45706" rIns="91413" bIns="45706" anchor="ctr"/>
          <a:lstStyle>
            <a:lvl1pPr marL="0" indent="0" algn="ctr">
              <a:buNone/>
              <a:defRPr sz="7300" baseline="0">
                <a:solidFill>
                  <a:srgbClr val="FFFFFF"/>
                </a:solidFill>
              </a:defRPr>
            </a:lvl1pPr>
          </a:lstStyle>
          <a:p>
            <a:pPr lvl="0"/>
            <a:r>
              <a:rPr lang="en-US" dirty="0" smtClean="0"/>
              <a:t>Click to add Title</a:t>
            </a:r>
            <a:endParaRPr lang="en-US" dirty="0"/>
          </a:p>
        </p:txBody>
      </p:sp>
      <p:sp>
        <p:nvSpPr>
          <p:cNvPr id="19" name="Text Placeholder 17"/>
          <p:cNvSpPr>
            <a:spLocks noGrp="1"/>
          </p:cNvSpPr>
          <p:nvPr>
            <p:ph type="body" sz="quarter" idx="11" hasCustomPrompt="1"/>
          </p:nvPr>
        </p:nvSpPr>
        <p:spPr>
          <a:xfrm>
            <a:off x="5548901" y="2222694"/>
            <a:ext cx="26392606" cy="992272"/>
          </a:xfrm>
          <a:prstGeom prst="rect">
            <a:avLst/>
          </a:prstGeom>
        </p:spPr>
        <p:txBody>
          <a:bodyPr vert="horz" lIns="91413" tIns="45706" rIns="91413" bIns="45706" anchor="ctr"/>
          <a:lstStyle>
            <a:lvl1pPr marL="0" indent="0" algn="ctr">
              <a:buNone/>
              <a:defRPr sz="5500" baseline="0">
                <a:solidFill>
                  <a:srgbClr val="FFFFFF"/>
                </a:solidFill>
              </a:defRPr>
            </a:lvl1pPr>
          </a:lstStyle>
          <a:p>
            <a:pPr lvl="0"/>
            <a:r>
              <a:rPr lang="en-US" dirty="0" smtClean="0"/>
              <a:t>Click to add authors</a:t>
            </a:r>
            <a:endParaRPr lang="en-US" dirty="0"/>
          </a:p>
        </p:txBody>
      </p:sp>
      <p:sp>
        <p:nvSpPr>
          <p:cNvPr id="20" name="Text Placeholder 17"/>
          <p:cNvSpPr>
            <a:spLocks noGrp="1"/>
          </p:cNvSpPr>
          <p:nvPr>
            <p:ph type="body" sz="quarter" idx="12" hasCustomPrompt="1"/>
          </p:nvPr>
        </p:nvSpPr>
        <p:spPr>
          <a:xfrm>
            <a:off x="5548901" y="3214963"/>
            <a:ext cx="26392606" cy="992272"/>
          </a:xfrm>
          <a:prstGeom prst="rect">
            <a:avLst/>
          </a:prstGeom>
        </p:spPr>
        <p:txBody>
          <a:bodyPr vert="horz" lIns="91413" tIns="45706" rIns="91413" bIns="45706" anchor="ctr"/>
          <a:lstStyle>
            <a:lvl1pPr marL="0" indent="0" algn="ctr">
              <a:buNone/>
              <a:defRPr sz="4400" baseline="0">
                <a:solidFill>
                  <a:srgbClr val="FFFFFF"/>
                </a:solidFill>
              </a:defRPr>
            </a:lvl1pPr>
          </a:lstStyle>
          <a:p>
            <a:pPr lvl="0"/>
            <a:r>
              <a:rPr lang="en-US" dirty="0" smtClean="0"/>
              <a:t>Click here to add affiliations</a:t>
            </a:r>
            <a:endParaRPr lang="en-US" dirty="0"/>
          </a:p>
        </p:txBody>
      </p:sp>
      <p:sp>
        <p:nvSpPr>
          <p:cNvPr id="26" name="Text Placeholder 25"/>
          <p:cNvSpPr>
            <a:spLocks noGrp="1"/>
          </p:cNvSpPr>
          <p:nvPr>
            <p:ph type="body" sz="quarter" idx="13" hasCustomPrompt="1"/>
          </p:nvPr>
        </p:nvSpPr>
        <p:spPr>
          <a:xfrm>
            <a:off x="939378" y="5262834"/>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Introduction/Abstract (click to edit)</a:t>
            </a:r>
            <a:endParaRPr lang="en-US" dirty="0"/>
          </a:p>
        </p:txBody>
      </p:sp>
      <p:sp>
        <p:nvSpPr>
          <p:cNvPr id="28" name="Content Placeholder 27"/>
          <p:cNvSpPr>
            <a:spLocks noGrp="1"/>
          </p:cNvSpPr>
          <p:nvPr>
            <p:ph sz="quarter" idx="14" hasCustomPrompt="1"/>
          </p:nvPr>
        </p:nvSpPr>
        <p:spPr>
          <a:xfrm>
            <a:off x="920694" y="6148213"/>
            <a:ext cx="17373598" cy="5150994"/>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29" name="Text Placeholder 25"/>
          <p:cNvSpPr>
            <a:spLocks noGrp="1"/>
          </p:cNvSpPr>
          <p:nvPr>
            <p:ph type="body" sz="quarter" idx="15" hasCustomPrompt="1"/>
          </p:nvPr>
        </p:nvSpPr>
        <p:spPr>
          <a:xfrm>
            <a:off x="19204726" y="12635803"/>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Conclusion (click to edit)</a:t>
            </a:r>
            <a:endParaRPr lang="en-US" dirty="0"/>
          </a:p>
        </p:txBody>
      </p:sp>
      <p:sp>
        <p:nvSpPr>
          <p:cNvPr id="31" name="Text Placeholder 25"/>
          <p:cNvSpPr>
            <a:spLocks noGrp="1"/>
          </p:cNvSpPr>
          <p:nvPr>
            <p:ph type="body" sz="quarter" idx="17" hasCustomPrompt="1"/>
          </p:nvPr>
        </p:nvSpPr>
        <p:spPr>
          <a:xfrm>
            <a:off x="920694" y="11339802"/>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Methods (click to edit)</a:t>
            </a:r>
            <a:endParaRPr lang="en-US" dirty="0"/>
          </a:p>
        </p:txBody>
      </p:sp>
      <p:sp>
        <p:nvSpPr>
          <p:cNvPr id="32" name="Content Placeholder 27"/>
          <p:cNvSpPr>
            <a:spLocks noGrp="1"/>
          </p:cNvSpPr>
          <p:nvPr>
            <p:ph sz="quarter" idx="18" hasCustomPrompt="1"/>
          </p:nvPr>
        </p:nvSpPr>
        <p:spPr>
          <a:xfrm>
            <a:off x="920694" y="12198897"/>
            <a:ext cx="17373598" cy="8629103"/>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4" name="Content Placeholder 27"/>
          <p:cNvSpPr>
            <a:spLocks noGrp="1"/>
          </p:cNvSpPr>
          <p:nvPr>
            <p:ph sz="quarter" idx="20" hasCustomPrompt="1"/>
          </p:nvPr>
        </p:nvSpPr>
        <p:spPr>
          <a:xfrm>
            <a:off x="19204726" y="13494902"/>
            <a:ext cx="17373598" cy="370535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5" name="Text Placeholder 25"/>
          <p:cNvSpPr>
            <a:spLocks noGrp="1"/>
          </p:cNvSpPr>
          <p:nvPr>
            <p:ph type="body" sz="quarter" idx="21" hasCustomPrompt="1"/>
          </p:nvPr>
        </p:nvSpPr>
        <p:spPr>
          <a:xfrm>
            <a:off x="19204726" y="17200251"/>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References (click to edit)</a:t>
            </a:r>
            <a:endParaRPr lang="en-US" dirty="0"/>
          </a:p>
        </p:txBody>
      </p:sp>
      <p:sp>
        <p:nvSpPr>
          <p:cNvPr id="36" name="Content Placeholder 27"/>
          <p:cNvSpPr>
            <a:spLocks noGrp="1"/>
          </p:cNvSpPr>
          <p:nvPr>
            <p:ph sz="quarter" idx="22" hasCustomPrompt="1"/>
          </p:nvPr>
        </p:nvSpPr>
        <p:spPr>
          <a:xfrm>
            <a:off x="19204726" y="18059350"/>
            <a:ext cx="17373598" cy="2768651"/>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15" name="Text Placeholder 25"/>
          <p:cNvSpPr>
            <a:spLocks noGrp="1"/>
          </p:cNvSpPr>
          <p:nvPr>
            <p:ph type="body" sz="quarter" idx="23" hasCustomPrompt="1"/>
          </p:nvPr>
        </p:nvSpPr>
        <p:spPr>
          <a:xfrm>
            <a:off x="19204726" y="5285242"/>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Results (click to edit)</a:t>
            </a:r>
            <a:endParaRPr lang="en-US" dirty="0"/>
          </a:p>
        </p:txBody>
      </p:sp>
      <p:sp>
        <p:nvSpPr>
          <p:cNvPr id="17" name="Content Placeholder 27"/>
          <p:cNvSpPr>
            <a:spLocks noGrp="1"/>
          </p:cNvSpPr>
          <p:nvPr>
            <p:ph sz="quarter" idx="24" hasCustomPrompt="1"/>
          </p:nvPr>
        </p:nvSpPr>
        <p:spPr>
          <a:xfrm>
            <a:off x="19204726" y="6144341"/>
            <a:ext cx="17373598" cy="649146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Tree>
    <p:extLst>
      <p:ext uri="{BB962C8B-B14F-4D97-AF65-F5344CB8AC3E}">
        <p14:creationId xmlns:p14="http://schemas.microsoft.com/office/powerpoint/2010/main" val="36213873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901" y="836619"/>
            <a:ext cx="26392606" cy="1386075"/>
          </a:xfrm>
          <a:prstGeom prst="rect">
            <a:avLst/>
          </a:prstGeom>
        </p:spPr>
        <p:txBody>
          <a:bodyPr vert="horz" lIns="91413" tIns="45706" rIns="91413" bIns="45706" anchor="ctr"/>
          <a:lstStyle>
            <a:lvl1pPr marL="0" indent="0" algn="ctr">
              <a:buNone/>
              <a:defRPr sz="7300" baseline="0">
                <a:solidFill>
                  <a:srgbClr val="FFFFFF"/>
                </a:solidFill>
              </a:defRPr>
            </a:lvl1pPr>
          </a:lstStyle>
          <a:p>
            <a:pPr lvl="0"/>
            <a:r>
              <a:rPr lang="en-US" dirty="0" smtClean="0"/>
              <a:t>Click to add Title</a:t>
            </a:r>
            <a:endParaRPr lang="en-US" dirty="0"/>
          </a:p>
        </p:txBody>
      </p:sp>
      <p:sp>
        <p:nvSpPr>
          <p:cNvPr id="19" name="Text Placeholder 17"/>
          <p:cNvSpPr>
            <a:spLocks noGrp="1"/>
          </p:cNvSpPr>
          <p:nvPr>
            <p:ph type="body" sz="quarter" idx="11" hasCustomPrompt="1"/>
          </p:nvPr>
        </p:nvSpPr>
        <p:spPr>
          <a:xfrm>
            <a:off x="5548901" y="2222694"/>
            <a:ext cx="26392606" cy="992272"/>
          </a:xfrm>
          <a:prstGeom prst="rect">
            <a:avLst/>
          </a:prstGeom>
        </p:spPr>
        <p:txBody>
          <a:bodyPr vert="horz" lIns="91413" tIns="45706" rIns="91413" bIns="45706" anchor="ctr"/>
          <a:lstStyle>
            <a:lvl1pPr marL="0" indent="0" algn="ctr">
              <a:buNone/>
              <a:defRPr sz="5500" baseline="0">
                <a:solidFill>
                  <a:srgbClr val="FFFFFF"/>
                </a:solidFill>
              </a:defRPr>
            </a:lvl1pPr>
          </a:lstStyle>
          <a:p>
            <a:pPr lvl="0"/>
            <a:r>
              <a:rPr lang="en-US" dirty="0" smtClean="0"/>
              <a:t>Click to add authors</a:t>
            </a:r>
            <a:endParaRPr lang="en-US" dirty="0"/>
          </a:p>
        </p:txBody>
      </p:sp>
      <p:sp>
        <p:nvSpPr>
          <p:cNvPr id="20" name="Text Placeholder 17"/>
          <p:cNvSpPr>
            <a:spLocks noGrp="1"/>
          </p:cNvSpPr>
          <p:nvPr>
            <p:ph type="body" sz="quarter" idx="12" hasCustomPrompt="1"/>
          </p:nvPr>
        </p:nvSpPr>
        <p:spPr>
          <a:xfrm>
            <a:off x="5548901" y="3214963"/>
            <a:ext cx="26392606" cy="992272"/>
          </a:xfrm>
          <a:prstGeom prst="rect">
            <a:avLst/>
          </a:prstGeom>
        </p:spPr>
        <p:txBody>
          <a:bodyPr vert="horz" lIns="91413" tIns="45706" rIns="91413" bIns="45706" anchor="ctr"/>
          <a:lstStyle>
            <a:lvl1pPr marL="0" indent="0" algn="ctr">
              <a:buNone/>
              <a:defRPr sz="4400" baseline="0">
                <a:solidFill>
                  <a:srgbClr val="FFFFFF"/>
                </a:solidFill>
              </a:defRPr>
            </a:lvl1pPr>
          </a:lstStyle>
          <a:p>
            <a:pPr lvl="0"/>
            <a:r>
              <a:rPr lang="en-US" dirty="0" smtClean="0"/>
              <a:t>Click here to add affiliations</a:t>
            </a:r>
            <a:endParaRPr lang="en-US" dirty="0"/>
          </a:p>
        </p:txBody>
      </p:sp>
      <p:sp>
        <p:nvSpPr>
          <p:cNvPr id="26" name="Text Placeholder 25"/>
          <p:cNvSpPr>
            <a:spLocks noGrp="1"/>
          </p:cNvSpPr>
          <p:nvPr>
            <p:ph type="body" sz="quarter" idx="13" hasCustomPrompt="1"/>
          </p:nvPr>
        </p:nvSpPr>
        <p:spPr>
          <a:xfrm>
            <a:off x="939378" y="5262834"/>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Introduction/Abstract (click to edit)</a:t>
            </a:r>
            <a:endParaRPr lang="en-US" dirty="0"/>
          </a:p>
        </p:txBody>
      </p:sp>
      <p:sp>
        <p:nvSpPr>
          <p:cNvPr id="28" name="Content Placeholder 27"/>
          <p:cNvSpPr>
            <a:spLocks noGrp="1"/>
          </p:cNvSpPr>
          <p:nvPr>
            <p:ph sz="quarter" idx="14" hasCustomPrompt="1"/>
          </p:nvPr>
        </p:nvSpPr>
        <p:spPr>
          <a:xfrm>
            <a:off x="920694" y="6148213"/>
            <a:ext cx="17373598" cy="5150994"/>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29" name="Text Placeholder 25"/>
          <p:cNvSpPr>
            <a:spLocks noGrp="1"/>
          </p:cNvSpPr>
          <p:nvPr>
            <p:ph type="body" sz="quarter" idx="15" hasCustomPrompt="1"/>
          </p:nvPr>
        </p:nvSpPr>
        <p:spPr>
          <a:xfrm>
            <a:off x="19204726" y="12635803"/>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Conclusion (click to edit)</a:t>
            </a:r>
            <a:endParaRPr lang="en-US" dirty="0"/>
          </a:p>
        </p:txBody>
      </p:sp>
      <p:sp>
        <p:nvSpPr>
          <p:cNvPr id="31" name="Text Placeholder 25"/>
          <p:cNvSpPr>
            <a:spLocks noGrp="1"/>
          </p:cNvSpPr>
          <p:nvPr>
            <p:ph type="body" sz="quarter" idx="17" hasCustomPrompt="1"/>
          </p:nvPr>
        </p:nvSpPr>
        <p:spPr>
          <a:xfrm>
            <a:off x="920694" y="11339802"/>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Methods (click to edit)</a:t>
            </a:r>
            <a:endParaRPr lang="en-US" dirty="0"/>
          </a:p>
        </p:txBody>
      </p:sp>
      <p:sp>
        <p:nvSpPr>
          <p:cNvPr id="32" name="Content Placeholder 27"/>
          <p:cNvSpPr>
            <a:spLocks noGrp="1"/>
          </p:cNvSpPr>
          <p:nvPr>
            <p:ph sz="quarter" idx="18" hasCustomPrompt="1"/>
          </p:nvPr>
        </p:nvSpPr>
        <p:spPr>
          <a:xfrm>
            <a:off x="920694" y="12198897"/>
            <a:ext cx="17373598" cy="8629103"/>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4" name="Content Placeholder 27"/>
          <p:cNvSpPr>
            <a:spLocks noGrp="1"/>
          </p:cNvSpPr>
          <p:nvPr>
            <p:ph sz="quarter" idx="20" hasCustomPrompt="1"/>
          </p:nvPr>
        </p:nvSpPr>
        <p:spPr>
          <a:xfrm>
            <a:off x="19204726" y="13494902"/>
            <a:ext cx="17373598" cy="370535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5" name="Text Placeholder 25"/>
          <p:cNvSpPr>
            <a:spLocks noGrp="1"/>
          </p:cNvSpPr>
          <p:nvPr>
            <p:ph type="body" sz="quarter" idx="21" hasCustomPrompt="1"/>
          </p:nvPr>
        </p:nvSpPr>
        <p:spPr>
          <a:xfrm>
            <a:off x="19204726" y="17200251"/>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References (click to edit)</a:t>
            </a:r>
            <a:endParaRPr lang="en-US" dirty="0"/>
          </a:p>
        </p:txBody>
      </p:sp>
      <p:sp>
        <p:nvSpPr>
          <p:cNvPr id="36" name="Content Placeholder 27"/>
          <p:cNvSpPr>
            <a:spLocks noGrp="1"/>
          </p:cNvSpPr>
          <p:nvPr>
            <p:ph sz="quarter" idx="22" hasCustomPrompt="1"/>
          </p:nvPr>
        </p:nvSpPr>
        <p:spPr>
          <a:xfrm>
            <a:off x="19204726" y="18059350"/>
            <a:ext cx="17373598" cy="2768651"/>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15" name="Text Placeholder 25"/>
          <p:cNvSpPr>
            <a:spLocks noGrp="1"/>
          </p:cNvSpPr>
          <p:nvPr>
            <p:ph type="body" sz="quarter" idx="23" hasCustomPrompt="1"/>
          </p:nvPr>
        </p:nvSpPr>
        <p:spPr>
          <a:xfrm>
            <a:off x="19204726" y="5285242"/>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Results (click to edit)</a:t>
            </a:r>
            <a:endParaRPr lang="en-US" dirty="0"/>
          </a:p>
        </p:txBody>
      </p:sp>
      <p:sp>
        <p:nvSpPr>
          <p:cNvPr id="17" name="Content Placeholder 27"/>
          <p:cNvSpPr>
            <a:spLocks noGrp="1"/>
          </p:cNvSpPr>
          <p:nvPr>
            <p:ph sz="quarter" idx="24" hasCustomPrompt="1"/>
          </p:nvPr>
        </p:nvSpPr>
        <p:spPr>
          <a:xfrm>
            <a:off x="19204726" y="6144341"/>
            <a:ext cx="17373598" cy="649146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Tree>
    <p:extLst>
      <p:ext uri="{BB962C8B-B14F-4D97-AF65-F5344CB8AC3E}">
        <p14:creationId xmlns:p14="http://schemas.microsoft.com/office/powerpoint/2010/main" val="3621387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901" y="836619"/>
            <a:ext cx="26392606" cy="1386075"/>
          </a:xfrm>
          <a:prstGeom prst="rect">
            <a:avLst/>
          </a:prstGeom>
        </p:spPr>
        <p:txBody>
          <a:bodyPr vert="horz" lIns="91413" tIns="45706" rIns="91413" bIns="45706" anchor="ctr"/>
          <a:lstStyle>
            <a:lvl1pPr marL="0" indent="0" algn="ctr">
              <a:buNone/>
              <a:defRPr sz="7300" baseline="0">
                <a:solidFill>
                  <a:srgbClr val="FFFFFF"/>
                </a:solidFill>
              </a:defRPr>
            </a:lvl1pPr>
          </a:lstStyle>
          <a:p>
            <a:pPr lvl="0"/>
            <a:r>
              <a:rPr lang="en-US" dirty="0" smtClean="0"/>
              <a:t>Click to add Title</a:t>
            </a:r>
            <a:endParaRPr lang="en-US" dirty="0"/>
          </a:p>
        </p:txBody>
      </p:sp>
      <p:sp>
        <p:nvSpPr>
          <p:cNvPr id="19" name="Text Placeholder 17"/>
          <p:cNvSpPr>
            <a:spLocks noGrp="1"/>
          </p:cNvSpPr>
          <p:nvPr>
            <p:ph type="body" sz="quarter" idx="11" hasCustomPrompt="1"/>
          </p:nvPr>
        </p:nvSpPr>
        <p:spPr>
          <a:xfrm>
            <a:off x="5548901" y="2222694"/>
            <a:ext cx="26392606" cy="992272"/>
          </a:xfrm>
          <a:prstGeom prst="rect">
            <a:avLst/>
          </a:prstGeom>
        </p:spPr>
        <p:txBody>
          <a:bodyPr vert="horz" lIns="91413" tIns="45706" rIns="91413" bIns="45706" anchor="ctr"/>
          <a:lstStyle>
            <a:lvl1pPr marL="0" indent="0" algn="ctr">
              <a:buNone/>
              <a:defRPr sz="5500" baseline="0">
                <a:solidFill>
                  <a:srgbClr val="FFFFFF"/>
                </a:solidFill>
              </a:defRPr>
            </a:lvl1pPr>
          </a:lstStyle>
          <a:p>
            <a:pPr lvl="0"/>
            <a:r>
              <a:rPr lang="en-US" dirty="0" smtClean="0"/>
              <a:t>Click to add authors</a:t>
            </a:r>
            <a:endParaRPr lang="en-US" dirty="0"/>
          </a:p>
        </p:txBody>
      </p:sp>
      <p:sp>
        <p:nvSpPr>
          <p:cNvPr id="20" name="Text Placeholder 17"/>
          <p:cNvSpPr>
            <a:spLocks noGrp="1"/>
          </p:cNvSpPr>
          <p:nvPr>
            <p:ph type="body" sz="quarter" idx="12" hasCustomPrompt="1"/>
          </p:nvPr>
        </p:nvSpPr>
        <p:spPr>
          <a:xfrm>
            <a:off x="5548901" y="3214963"/>
            <a:ext cx="26392606" cy="992272"/>
          </a:xfrm>
          <a:prstGeom prst="rect">
            <a:avLst/>
          </a:prstGeom>
        </p:spPr>
        <p:txBody>
          <a:bodyPr vert="horz" lIns="91413" tIns="45706" rIns="91413" bIns="45706" anchor="ctr"/>
          <a:lstStyle>
            <a:lvl1pPr marL="0" indent="0" algn="ctr">
              <a:buNone/>
              <a:defRPr sz="4400" baseline="0">
                <a:solidFill>
                  <a:srgbClr val="FFFFFF"/>
                </a:solidFill>
              </a:defRPr>
            </a:lvl1pPr>
          </a:lstStyle>
          <a:p>
            <a:pPr lvl="0"/>
            <a:r>
              <a:rPr lang="en-US" dirty="0" smtClean="0"/>
              <a:t>Click here to add affiliations</a:t>
            </a:r>
            <a:endParaRPr lang="en-US" dirty="0"/>
          </a:p>
        </p:txBody>
      </p:sp>
      <p:sp>
        <p:nvSpPr>
          <p:cNvPr id="26" name="Text Placeholder 25"/>
          <p:cNvSpPr>
            <a:spLocks noGrp="1"/>
          </p:cNvSpPr>
          <p:nvPr>
            <p:ph type="body" sz="quarter" idx="13" hasCustomPrompt="1"/>
          </p:nvPr>
        </p:nvSpPr>
        <p:spPr>
          <a:xfrm>
            <a:off x="423425" y="5262834"/>
            <a:ext cx="11887200" cy="881504"/>
          </a:xfrm>
          <a:prstGeom prst="rect">
            <a:avLst/>
          </a:prstGeom>
          <a:solidFill>
            <a:schemeClr val="tx2">
              <a:lumMod val="75000"/>
            </a:schemeClr>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Introduction/Abstract (click to edit)</a:t>
            </a:r>
            <a:endParaRPr lang="en-US" dirty="0"/>
          </a:p>
        </p:txBody>
      </p:sp>
      <p:sp>
        <p:nvSpPr>
          <p:cNvPr id="28" name="Content Placeholder 27"/>
          <p:cNvSpPr>
            <a:spLocks noGrp="1"/>
          </p:cNvSpPr>
          <p:nvPr>
            <p:ph sz="quarter" idx="14" hasCustomPrompt="1"/>
          </p:nvPr>
        </p:nvSpPr>
        <p:spPr>
          <a:xfrm>
            <a:off x="423425" y="6157444"/>
            <a:ext cx="11887200" cy="5150994"/>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29" name="Text Placeholder 25"/>
          <p:cNvSpPr>
            <a:spLocks noGrp="1"/>
          </p:cNvSpPr>
          <p:nvPr>
            <p:ph type="body" sz="quarter" idx="15" hasCustomPrompt="1"/>
          </p:nvPr>
        </p:nvSpPr>
        <p:spPr>
          <a:xfrm>
            <a:off x="25148332" y="5285242"/>
            <a:ext cx="11887200"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Conclusion (click to edit)</a:t>
            </a:r>
            <a:endParaRPr lang="en-US" dirty="0"/>
          </a:p>
        </p:txBody>
      </p:sp>
      <p:sp>
        <p:nvSpPr>
          <p:cNvPr id="31" name="Text Placeholder 25"/>
          <p:cNvSpPr>
            <a:spLocks noGrp="1"/>
          </p:cNvSpPr>
          <p:nvPr>
            <p:ph type="body" sz="quarter" idx="17" hasCustomPrompt="1"/>
          </p:nvPr>
        </p:nvSpPr>
        <p:spPr>
          <a:xfrm>
            <a:off x="423425" y="11339802"/>
            <a:ext cx="11887200"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Methods (click to edit)</a:t>
            </a:r>
            <a:endParaRPr lang="en-US" dirty="0"/>
          </a:p>
        </p:txBody>
      </p:sp>
      <p:sp>
        <p:nvSpPr>
          <p:cNvPr id="32" name="Content Placeholder 27"/>
          <p:cNvSpPr>
            <a:spLocks noGrp="1"/>
          </p:cNvSpPr>
          <p:nvPr>
            <p:ph sz="quarter" idx="18" hasCustomPrompt="1"/>
          </p:nvPr>
        </p:nvSpPr>
        <p:spPr>
          <a:xfrm>
            <a:off x="423425" y="12198897"/>
            <a:ext cx="11887200" cy="8629103"/>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4" name="Content Placeholder 27"/>
          <p:cNvSpPr>
            <a:spLocks noGrp="1"/>
          </p:cNvSpPr>
          <p:nvPr>
            <p:ph sz="quarter" idx="20" hasCustomPrompt="1"/>
          </p:nvPr>
        </p:nvSpPr>
        <p:spPr>
          <a:xfrm>
            <a:off x="25148332" y="6161006"/>
            <a:ext cx="11887200" cy="8223760"/>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5" name="Text Placeholder 25"/>
          <p:cNvSpPr>
            <a:spLocks noGrp="1"/>
          </p:cNvSpPr>
          <p:nvPr>
            <p:ph type="body" sz="quarter" idx="21" hasCustomPrompt="1"/>
          </p:nvPr>
        </p:nvSpPr>
        <p:spPr>
          <a:xfrm>
            <a:off x="25148332" y="14447482"/>
            <a:ext cx="11887200"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References (click to edit)</a:t>
            </a:r>
            <a:endParaRPr lang="en-US" dirty="0"/>
          </a:p>
        </p:txBody>
      </p:sp>
      <p:sp>
        <p:nvSpPr>
          <p:cNvPr id="36" name="Content Placeholder 27"/>
          <p:cNvSpPr>
            <a:spLocks noGrp="1"/>
          </p:cNvSpPr>
          <p:nvPr>
            <p:ph sz="quarter" idx="22" hasCustomPrompt="1"/>
          </p:nvPr>
        </p:nvSpPr>
        <p:spPr>
          <a:xfrm>
            <a:off x="25196888" y="15290699"/>
            <a:ext cx="11887200" cy="5537305"/>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15" name="Text Placeholder 25"/>
          <p:cNvSpPr>
            <a:spLocks noGrp="1"/>
          </p:cNvSpPr>
          <p:nvPr>
            <p:ph type="body" sz="quarter" idx="23" hasCustomPrompt="1"/>
          </p:nvPr>
        </p:nvSpPr>
        <p:spPr>
          <a:xfrm>
            <a:off x="12801604" y="5285242"/>
            <a:ext cx="11887200"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Results (click to edit)</a:t>
            </a:r>
            <a:endParaRPr lang="en-US" dirty="0"/>
          </a:p>
        </p:txBody>
      </p:sp>
      <p:sp>
        <p:nvSpPr>
          <p:cNvPr id="17" name="Content Placeholder 27"/>
          <p:cNvSpPr>
            <a:spLocks noGrp="1"/>
          </p:cNvSpPr>
          <p:nvPr>
            <p:ph sz="quarter" idx="24" hasCustomPrompt="1"/>
          </p:nvPr>
        </p:nvSpPr>
        <p:spPr>
          <a:xfrm>
            <a:off x="12801604" y="6157445"/>
            <a:ext cx="11887200" cy="14639196"/>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Tree>
    <p:extLst>
      <p:ext uri="{BB962C8B-B14F-4D97-AF65-F5344CB8AC3E}">
        <p14:creationId xmlns:p14="http://schemas.microsoft.com/office/powerpoint/2010/main" val="10768529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901" y="836619"/>
            <a:ext cx="26392606" cy="1386075"/>
          </a:xfrm>
          <a:prstGeom prst="rect">
            <a:avLst/>
          </a:prstGeom>
        </p:spPr>
        <p:txBody>
          <a:bodyPr vert="horz" lIns="91413" tIns="45706" rIns="91413" bIns="45706" anchor="ctr"/>
          <a:lstStyle>
            <a:lvl1pPr marL="0" indent="0" algn="ctr">
              <a:buNone/>
              <a:defRPr sz="7300" baseline="0">
                <a:solidFill>
                  <a:srgbClr val="FFFFFF"/>
                </a:solidFill>
              </a:defRPr>
            </a:lvl1pPr>
          </a:lstStyle>
          <a:p>
            <a:pPr lvl="0"/>
            <a:r>
              <a:rPr lang="en-US" dirty="0" smtClean="0"/>
              <a:t>Click to add Title</a:t>
            </a:r>
            <a:endParaRPr lang="en-US" dirty="0"/>
          </a:p>
        </p:txBody>
      </p:sp>
      <p:sp>
        <p:nvSpPr>
          <p:cNvPr id="19" name="Text Placeholder 17"/>
          <p:cNvSpPr>
            <a:spLocks noGrp="1"/>
          </p:cNvSpPr>
          <p:nvPr>
            <p:ph type="body" sz="quarter" idx="11" hasCustomPrompt="1"/>
          </p:nvPr>
        </p:nvSpPr>
        <p:spPr>
          <a:xfrm>
            <a:off x="5548901" y="2222694"/>
            <a:ext cx="26392606" cy="992272"/>
          </a:xfrm>
          <a:prstGeom prst="rect">
            <a:avLst/>
          </a:prstGeom>
        </p:spPr>
        <p:txBody>
          <a:bodyPr vert="horz" lIns="91413" tIns="45706" rIns="91413" bIns="45706" anchor="ctr"/>
          <a:lstStyle>
            <a:lvl1pPr marL="0" indent="0" algn="ctr">
              <a:buNone/>
              <a:defRPr sz="5500" baseline="0">
                <a:solidFill>
                  <a:srgbClr val="FFFFFF"/>
                </a:solidFill>
              </a:defRPr>
            </a:lvl1pPr>
          </a:lstStyle>
          <a:p>
            <a:pPr lvl="0"/>
            <a:r>
              <a:rPr lang="en-US" dirty="0" smtClean="0"/>
              <a:t>Click to add authors</a:t>
            </a:r>
            <a:endParaRPr lang="en-US" dirty="0"/>
          </a:p>
        </p:txBody>
      </p:sp>
      <p:sp>
        <p:nvSpPr>
          <p:cNvPr id="20" name="Text Placeholder 17"/>
          <p:cNvSpPr>
            <a:spLocks noGrp="1"/>
          </p:cNvSpPr>
          <p:nvPr>
            <p:ph type="body" sz="quarter" idx="12" hasCustomPrompt="1"/>
          </p:nvPr>
        </p:nvSpPr>
        <p:spPr>
          <a:xfrm>
            <a:off x="5548901" y="3214963"/>
            <a:ext cx="26392606" cy="992272"/>
          </a:xfrm>
          <a:prstGeom prst="rect">
            <a:avLst/>
          </a:prstGeom>
        </p:spPr>
        <p:txBody>
          <a:bodyPr vert="horz" lIns="91413" tIns="45706" rIns="91413" bIns="45706" anchor="ctr"/>
          <a:lstStyle>
            <a:lvl1pPr marL="0" indent="0" algn="ctr">
              <a:buNone/>
              <a:defRPr sz="4400" baseline="0">
                <a:solidFill>
                  <a:srgbClr val="FFFFFF"/>
                </a:solidFill>
              </a:defRPr>
            </a:lvl1pPr>
          </a:lstStyle>
          <a:p>
            <a:pPr lvl="0"/>
            <a:r>
              <a:rPr lang="en-US" dirty="0" smtClean="0"/>
              <a:t>Click here to add affiliations</a:t>
            </a:r>
            <a:endParaRPr lang="en-US" dirty="0"/>
          </a:p>
        </p:txBody>
      </p:sp>
      <p:sp>
        <p:nvSpPr>
          <p:cNvPr id="26" name="Text Placeholder 25"/>
          <p:cNvSpPr>
            <a:spLocks noGrp="1"/>
          </p:cNvSpPr>
          <p:nvPr>
            <p:ph type="body" sz="quarter" idx="13" hasCustomPrompt="1"/>
          </p:nvPr>
        </p:nvSpPr>
        <p:spPr>
          <a:xfrm>
            <a:off x="939378" y="5262834"/>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Introduction/Abstract (click to edit)</a:t>
            </a:r>
            <a:endParaRPr lang="en-US" dirty="0"/>
          </a:p>
        </p:txBody>
      </p:sp>
      <p:sp>
        <p:nvSpPr>
          <p:cNvPr id="28" name="Content Placeholder 27"/>
          <p:cNvSpPr>
            <a:spLocks noGrp="1"/>
          </p:cNvSpPr>
          <p:nvPr>
            <p:ph sz="quarter" idx="14" hasCustomPrompt="1"/>
          </p:nvPr>
        </p:nvSpPr>
        <p:spPr>
          <a:xfrm>
            <a:off x="920694" y="6148213"/>
            <a:ext cx="17373598" cy="5150994"/>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29" name="Text Placeholder 25"/>
          <p:cNvSpPr>
            <a:spLocks noGrp="1"/>
          </p:cNvSpPr>
          <p:nvPr>
            <p:ph type="body" sz="quarter" idx="15" hasCustomPrompt="1"/>
          </p:nvPr>
        </p:nvSpPr>
        <p:spPr>
          <a:xfrm>
            <a:off x="19204726" y="12635803"/>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Conclusion (click to edit)</a:t>
            </a:r>
            <a:endParaRPr lang="en-US" dirty="0"/>
          </a:p>
        </p:txBody>
      </p:sp>
      <p:sp>
        <p:nvSpPr>
          <p:cNvPr id="31" name="Text Placeholder 25"/>
          <p:cNvSpPr>
            <a:spLocks noGrp="1"/>
          </p:cNvSpPr>
          <p:nvPr>
            <p:ph type="body" sz="quarter" idx="17" hasCustomPrompt="1"/>
          </p:nvPr>
        </p:nvSpPr>
        <p:spPr>
          <a:xfrm>
            <a:off x="920694" y="11339802"/>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Methods (click to edit)</a:t>
            </a:r>
            <a:endParaRPr lang="en-US" dirty="0"/>
          </a:p>
        </p:txBody>
      </p:sp>
      <p:sp>
        <p:nvSpPr>
          <p:cNvPr id="32" name="Content Placeholder 27"/>
          <p:cNvSpPr>
            <a:spLocks noGrp="1"/>
          </p:cNvSpPr>
          <p:nvPr>
            <p:ph sz="quarter" idx="18" hasCustomPrompt="1"/>
          </p:nvPr>
        </p:nvSpPr>
        <p:spPr>
          <a:xfrm>
            <a:off x="920694" y="12198897"/>
            <a:ext cx="17373598" cy="8629103"/>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4" name="Content Placeholder 27"/>
          <p:cNvSpPr>
            <a:spLocks noGrp="1"/>
          </p:cNvSpPr>
          <p:nvPr>
            <p:ph sz="quarter" idx="20" hasCustomPrompt="1"/>
          </p:nvPr>
        </p:nvSpPr>
        <p:spPr>
          <a:xfrm>
            <a:off x="19204726" y="13494902"/>
            <a:ext cx="17373598" cy="370535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5" name="Text Placeholder 25"/>
          <p:cNvSpPr>
            <a:spLocks noGrp="1"/>
          </p:cNvSpPr>
          <p:nvPr>
            <p:ph type="body" sz="quarter" idx="21" hasCustomPrompt="1"/>
          </p:nvPr>
        </p:nvSpPr>
        <p:spPr>
          <a:xfrm>
            <a:off x="19204726" y="17200251"/>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References (click to edit)</a:t>
            </a:r>
            <a:endParaRPr lang="en-US" dirty="0"/>
          </a:p>
        </p:txBody>
      </p:sp>
      <p:sp>
        <p:nvSpPr>
          <p:cNvPr id="36" name="Content Placeholder 27"/>
          <p:cNvSpPr>
            <a:spLocks noGrp="1"/>
          </p:cNvSpPr>
          <p:nvPr>
            <p:ph sz="quarter" idx="22" hasCustomPrompt="1"/>
          </p:nvPr>
        </p:nvSpPr>
        <p:spPr>
          <a:xfrm>
            <a:off x="19204726" y="18059350"/>
            <a:ext cx="17373598" cy="2768651"/>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15" name="Text Placeholder 25"/>
          <p:cNvSpPr>
            <a:spLocks noGrp="1"/>
          </p:cNvSpPr>
          <p:nvPr>
            <p:ph type="body" sz="quarter" idx="23" hasCustomPrompt="1"/>
          </p:nvPr>
        </p:nvSpPr>
        <p:spPr>
          <a:xfrm>
            <a:off x="19204726" y="5285242"/>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Results (click to edit)</a:t>
            </a:r>
            <a:endParaRPr lang="en-US" dirty="0"/>
          </a:p>
        </p:txBody>
      </p:sp>
      <p:sp>
        <p:nvSpPr>
          <p:cNvPr id="17" name="Content Placeholder 27"/>
          <p:cNvSpPr>
            <a:spLocks noGrp="1"/>
          </p:cNvSpPr>
          <p:nvPr>
            <p:ph sz="quarter" idx="24" hasCustomPrompt="1"/>
          </p:nvPr>
        </p:nvSpPr>
        <p:spPr>
          <a:xfrm>
            <a:off x="19204726" y="6144341"/>
            <a:ext cx="17373598" cy="649146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Tree>
    <p:extLst>
      <p:ext uri="{BB962C8B-B14F-4D97-AF65-F5344CB8AC3E}">
        <p14:creationId xmlns:p14="http://schemas.microsoft.com/office/powerpoint/2010/main" val="36213873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901" y="836619"/>
            <a:ext cx="26392606" cy="1386075"/>
          </a:xfrm>
          <a:prstGeom prst="rect">
            <a:avLst/>
          </a:prstGeom>
        </p:spPr>
        <p:txBody>
          <a:bodyPr vert="horz" lIns="91413" tIns="45706" rIns="91413" bIns="45706" anchor="ctr"/>
          <a:lstStyle>
            <a:lvl1pPr marL="0" indent="0" algn="ctr">
              <a:buNone/>
              <a:defRPr sz="7300" baseline="0">
                <a:solidFill>
                  <a:srgbClr val="FFFFFF"/>
                </a:solidFill>
              </a:defRPr>
            </a:lvl1pPr>
          </a:lstStyle>
          <a:p>
            <a:pPr lvl="0"/>
            <a:r>
              <a:rPr lang="en-US" dirty="0" smtClean="0"/>
              <a:t>Click to add Title</a:t>
            </a:r>
            <a:endParaRPr lang="en-US" dirty="0"/>
          </a:p>
        </p:txBody>
      </p:sp>
      <p:sp>
        <p:nvSpPr>
          <p:cNvPr id="19" name="Text Placeholder 17"/>
          <p:cNvSpPr>
            <a:spLocks noGrp="1"/>
          </p:cNvSpPr>
          <p:nvPr>
            <p:ph type="body" sz="quarter" idx="11" hasCustomPrompt="1"/>
          </p:nvPr>
        </p:nvSpPr>
        <p:spPr>
          <a:xfrm>
            <a:off x="5548901" y="2222694"/>
            <a:ext cx="26392606" cy="992272"/>
          </a:xfrm>
          <a:prstGeom prst="rect">
            <a:avLst/>
          </a:prstGeom>
        </p:spPr>
        <p:txBody>
          <a:bodyPr vert="horz" lIns="91413" tIns="45706" rIns="91413" bIns="45706" anchor="ctr"/>
          <a:lstStyle>
            <a:lvl1pPr marL="0" indent="0" algn="ctr">
              <a:buNone/>
              <a:defRPr sz="5500" baseline="0">
                <a:solidFill>
                  <a:srgbClr val="FFFFFF"/>
                </a:solidFill>
              </a:defRPr>
            </a:lvl1pPr>
          </a:lstStyle>
          <a:p>
            <a:pPr lvl="0"/>
            <a:r>
              <a:rPr lang="en-US" dirty="0" smtClean="0"/>
              <a:t>Click to add authors</a:t>
            </a:r>
            <a:endParaRPr lang="en-US" dirty="0"/>
          </a:p>
        </p:txBody>
      </p:sp>
      <p:sp>
        <p:nvSpPr>
          <p:cNvPr id="20" name="Text Placeholder 17"/>
          <p:cNvSpPr>
            <a:spLocks noGrp="1"/>
          </p:cNvSpPr>
          <p:nvPr>
            <p:ph type="body" sz="quarter" idx="12" hasCustomPrompt="1"/>
          </p:nvPr>
        </p:nvSpPr>
        <p:spPr>
          <a:xfrm>
            <a:off x="5548901" y="3214963"/>
            <a:ext cx="26392606" cy="992272"/>
          </a:xfrm>
          <a:prstGeom prst="rect">
            <a:avLst/>
          </a:prstGeom>
        </p:spPr>
        <p:txBody>
          <a:bodyPr vert="horz" lIns="91413" tIns="45706" rIns="91413" bIns="45706" anchor="ctr"/>
          <a:lstStyle>
            <a:lvl1pPr marL="0" indent="0" algn="ctr">
              <a:buNone/>
              <a:defRPr sz="4400" baseline="0">
                <a:solidFill>
                  <a:srgbClr val="FFFFFF"/>
                </a:solidFill>
              </a:defRPr>
            </a:lvl1pPr>
          </a:lstStyle>
          <a:p>
            <a:pPr lvl="0"/>
            <a:r>
              <a:rPr lang="en-US" dirty="0" smtClean="0"/>
              <a:t>Click here to add affiliations</a:t>
            </a:r>
            <a:endParaRPr lang="en-US" dirty="0"/>
          </a:p>
        </p:txBody>
      </p:sp>
      <p:sp>
        <p:nvSpPr>
          <p:cNvPr id="26" name="Text Placeholder 25"/>
          <p:cNvSpPr>
            <a:spLocks noGrp="1"/>
          </p:cNvSpPr>
          <p:nvPr>
            <p:ph type="body" sz="quarter" idx="13" hasCustomPrompt="1"/>
          </p:nvPr>
        </p:nvSpPr>
        <p:spPr>
          <a:xfrm>
            <a:off x="939378" y="5262834"/>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Introduction/Abstract (click to edit)</a:t>
            </a:r>
            <a:endParaRPr lang="en-US" dirty="0"/>
          </a:p>
        </p:txBody>
      </p:sp>
      <p:sp>
        <p:nvSpPr>
          <p:cNvPr id="28" name="Content Placeholder 27"/>
          <p:cNvSpPr>
            <a:spLocks noGrp="1"/>
          </p:cNvSpPr>
          <p:nvPr>
            <p:ph sz="quarter" idx="14" hasCustomPrompt="1"/>
          </p:nvPr>
        </p:nvSpPr>
        <p:spPr>
          <a:xfrm>
            <a:off x="920694" y="6148213"/>
            <a:ext cx="17373598" cy="5150994"/>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29" name="Text Placeholder 25"/>
          <p:cNvSpPr>
            <a:spLocks noGrp="1"/>
          </p:cNvSpPr>
          <p:nvPr>
            <p:ph type="body" sz="quarter" idx="15" hasCustomPrompt="1"/>
          </p:nvPr>
        </p:nvSpPr>
        <p:spPr>
          <a:xfrm>
            <a:off x="19204726" y="12635803"/>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Conclusion (click to edit)</a:t>
            </a:r>
            <a:endParaRPr lang="en-US" dirty="0"/>
          </a:p>
        </p:txBody>
      </p:sp>
      <p:sp>
        <p:nvSpPr>
          <p:cNvPr id="31" name="Text Placeholder 25"/>
          <p:cNvSpPr>
            <a:spLocks noGrp="1"/>
          </p:cNvSpPr>
          <p:nvPr>
            <p:ph type="body" sz="quarter" idx="17" hasCustomPrompt="1"/>
          </p:nvPr>
        </p:nvSpPr>
        <p:spPr>
          <a:xfrm>
            <a:off x="920694" y="11339802"/>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Methods (click to edit)</a:t>
            </a:r>
            <a:endParaRPr lang="en-US" dirty="0"/>
          </a:p>
        </p:txBody>
      </p:sp>
      <p:sp>
        <p:nvSpPr>
          <p:cNvPr id="32" name="Content Placeholder 27"/>
          <p:cNvSpPr>
            <a:spLocks noGrp="1"/>
          </p:cNvSpPr>
          <p:nvPr>
            <p:ph sz="quarter" idx="18" hasCustomPrompt="1"/>
          </p:nvPr>
        </p:nvSpPr>
        <p:spPr>
          <a:xfrm>
            <a:off x="920694" y="12198897"/>
            <a:ext cx="17373598" cy="8629103"/>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4" name="Content Placeholder 27"/>
          <p:cNvSpPr>
            <a:spLocks noGrp="1"/>
          </p:cNvSpPr>
          <p:nvPr>
            <p:ph sz="quarter" idx="20" hasCustomPrompt="1"/>
          </p:nvPr>
        </p:nvSpPr>
        <p:spPr>
          <a:xfrm>
            <a:off x="19204726" y="13494902"/>
            <a:ext cx="17373598" cy="370535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5" name="Text Placeholder 25"/>
          <p:cNvSpPr>
            <a:spLocks noGrp="1"/>
          </p:cNvSpPr>
          <p:nvPr>
            <p:ph type="body" sz="quarter" idx="21" hasCustomPrompt="1"/>
          </p:nvPr>
        </p:nvSpPr>
        <p:spPr>
          <a:xfrm>
            <a:off x="19204726" y="17200251"/>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References (click to edit)</a:t>
            </a:r>
            <a:endParaRPr lang="en-US" dirty="0"/>
          </a:p>
        </p:txBody>
      </p:sp>
      <p:sp>
        <p:nvSpPr>
          <p:cNvPr id="36" name="Content Placeholder 27"/>
          <p:cNvSpPr>
            <a:spLocks noGrp="1"/>
          </p:cNvSpPr>
          <p:nvPr>
            <p:ph sz="quarter" idx="22" hasCustomPrompt="1"/>
          </p:nvPr>
        </p:nvSpPr>
        <p:spPr>
          <a:xfrm>
            <a:off x="19204726" y="18059350"/>
            <a:ext cx="17373598" cy="2768651"/>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15" name="Text Placeholder 25"/>
          <p:cNvSpPr>
            <a:spLocks noGrp="1"/>
          </p:cNvSpPr>
          <p:nvPr>
            <p:ph type="body" sz="quarter" idx="23" hasCustomPrompt="1"/>
          </p:nvPr>
        </p:nvSpPr>
        <p:spPr>
          <a:xfrm>
            <a:off x="19204726" y="5285242"/>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Results (click to edit)</a:t>
            </a:r>
            <a:endParaRPr lang="en-US" dirty="0"/>
          </a:p>
        </p:txBody>
      </p:sp>
      <p:sp>
        <p:nvSpPr>
          <p:cNvPr id="17" name="Content Placeholder 27"/>
          <p:cNvSpPr>
            <a:spLocks noGrp="1"/>
          </p:cNvSpPr>
          <p:nvPr>
            <p:ph sz="quarter" idx="24" hasCustomPrompt="1"/>
          </p:nvPr>
        </p:nvSpPr>
        <p:spPr>
          <a:xfrm>
            <a:off x="19204726" y="6144341"/>
            <a:ext cx="17373598" cy="649146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Tree>
    <p:extLst>
      <p:ext uri="{BB962C8B-B14F-4D97-AF65-F5344CB8AC3E}">
        <p14:creationId xmlns:p14="http://schemas.microsoft.com/office/powerpoint/2010/main" val="36213873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901" y="836619"/>
            <a:ext cx="26392606" cy="1386075"/>
          </a:xfrm>
          <a:prstGeom prst="rect">
            <a:avLst/>
          </a:prstGeom>
        </p:spPr>
        <p:txBody>
          <a:bodyPr vert="horz" lIns="91413" tIns="45706" rIns="91413" bIns="45706" anchor="ctr"/>
          <a:lstStyle>
            <a:lvl1pPr marL="0" indent="0" algn="ctr">
              <a:buNone/>
              <a:defRPr sz="7300" baseline="0">
                <a:solidFill>
                  <a:srgbClr val="FFFFFF"/>
                </a:solidFill>
              </a:defRPr>
            </a:lvl1pPr>
          </a:lstStyle>
          <a:p>
            <a:pPr lvl="0"/>
            <a:r>
              <a:rPr lang="en-US" dirty="0" smtClean="0"/>
              <a:t>Click to add Title</a:t>
            </a:r>
            <a:endParaRPr lang="en-US" dirty="0"/>
          </a:p>
        </p:txBody>
      </p:sp>
      <p:sp>
        <p:nvSpPr>
          <p:cNvPr id="19" name="Text Placeholder 17"/>
          <p:cNvSpPr>
            <a:spLocks noGrp="1"/>
          </p:cNvSpPr>
          <p:nvPr>
            <p:ph type="body" sz="quarter" idx="11" hasCustomPrompt="1"/>
          </p:nvPr>
        </p:nvSpPr>
        <p:spPr>
          <a:xfrm>
            <a:off x="5548901" y="2222694"/>
            <a:ext cx="26392606" cy="992272"/>
          </a:xfrm>
          <a:prstGeom prst="rect">
            <a:avLst/>
          </a:prstGeom>
        </p:spPr>
        <p:txBody>
          <a:bodyPr vert="horz" lIns="91413" tIns="45706" rIns="91413" bIns="45706" anchor="ctr"/>
          <a:lstStyle>
            <a:lvl1pPr marL="0" indent="0" algn="ctr">
              <a:buNone/>
              <a:defRPr sz="5500" baseline="0">
                <a:solidFill>
                  <a:srgbClr val="FFFFFF"/>
                </a:solidFill>
              </a:defRPr>
            </a:lvl1pPr>
          </a:lstStyle>
          <a:p>
            <a:pPr lvl="0"/>
            <a:r>
              <a:rPr lang="en-US" dirty="0" smtClean="0"/>
              <a:t>Click to add authors</a:t>
            </a:r>
            <a:endParaRPr lang="en-US" dirty="0"/>
          </a:p>
        </p:txBody>
      </p:sp>
      <p:sp>
        <p:nvSpPr>
          <p:cNvPr id="20" name="Text Placeholder 17"/>
          <p:cNvSpPr>
            <a:spLocks noGrp="1"/>
          </p:cNvSpPr>
          <p:nvPr>
            <p:ph type="body" sz="quarter" idx="12" hasCustomPrompt="1"/>
          </p:nvPr>
        </p:nvSpPr>
        <p:spPr>
          <a:xfrm>
            <a:off x="5548901" y="3214963"/>
            <a:ext cx="26392606" cy="992272"/>
          </a:xfrm>
          <a:prstGeom prst="rect">
            <a:avLst/>
          </a:prstGeom>
        </p:spPr>
        <p:txBody>
          <a:bodyPr vert="horz" lIns="91413" tIns="45706" rIns="91413" bIns="45706" anchor="ctr"/>
          <a:lstStyle>
            <a:lvl1pPr marL="0" indent="0" algn="ctr">
              <a:buNone/>
              <a:defRPr sz="4400" baseline="0">
                <a:solidFill>
                  <a:srgbClr val="FFFFFF"/>
                </a:solidFill>
              </a:defRPr>
            </a:lvl1pPr>
          </a:lstStyle>
          <a:p>
            <a:pPr lvl="0"/>
            <a:r>
              <a:rPr lang="en-US" dirty="0" smtClean="0"/>
              <a:t>Click here to add affiliations</a:t>
            </a:r>
            <a:endParaRPr lang="en-US" dirty="0"/>
          </a:p>
        </p:txBody>
      </p:sp>
      <p:sp>
        <p:nvSpPr>
          <p:cNvPr id="26" name="Text Placeholder 25"/>
          <p:cNvSpPr>
            <a:spLocks noGrp="1"/>
          </p:cNvSpPr>
          <p:nvPr>
            <p:ph type="body" sz="quarter" idx="13" hasCustomPrompt="1"/>
          </p:nvPr>
        </p:nvSpPr>
        <p:spPr>
          <a:xfrm>
            <a:off x="939378" y="5262834"/>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Introduction/Abstract (click to edit)</a:t>
            </a:r>
            <a:endParaRPr lang="en-US" dirty="0"/>
          </a:p>
        </p:txBody>
      </p:sp>
      <p:sp>
        <p:nvSpPr>
          <p:cNvPr id="28" name="Content Placeholder 27"/>
          <p:cNvSpPr>
            <a:spLocks noGrp="1"/>
          </p:cNvSpPr>
          <p:nvPr>
            <p:ph sz="quarter" idx="14" hasCustomPrompt="1"/>
          </p:nvPr>
        </p:nvSpPr>
        <p:spPr>
          <a:xfrm>
            <a:off x="920694" y="6148213"/>
            <a:ext cx="17373598" cy="5150994"/>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29" name="Text Placeholder 25"/>
          <p:cNvSpPr>
            <a:spLocks noGrp="1"/>
          </p:cNvSpPr>
          <p:nvPr>
            <p:ph type="body" sz="quarter" idx="15" hasCustomPrompt="1"/>
          </p:nvPr>
        </p:nvSpPr>
        <p:spPr>
          <a:xfrm>
            <a:off x="19204726" y="12635803"/>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Conclusion (click to edit)</a:t>
            </a:r>
            <a:endParaRPr lang="en-US" dirty="0"/>
          </a:p>
        </p:txBody>
      </p:sp>
      <p:sp>
        <p:nvSpPr>
          <p:cNvPr id="31" name="Text Placeholder 25"/>
          <p:cNvSpPr>
            <a:spLocks noGrp="1"/>
          </p:cNvSpPr>
          <p:nvPr>
            <p:ph type="body" sz="quarter" idx="17" hasCustomPrompt="1"/>
          </p:nvPr>
        </p:nvSpPr>
        <p:spPr>
          <a:xfrm>
            <a:off x="920694" y="11339802"/>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Methods (click to edit)</a:t>
            </a:r>
            <a:endParaRPr lang="en-US" dirty="0"/>
          </a:p>
        </p:txBody>
      </p:sp>
      <p:sp>
        <p:nvSpPr>
          <p:cNvPr id="32" name="Content Placeholder 27"/>
          <p:cNvSpPr>
            <a:spLocks noGrp="1"/>
          </p:cNvSpPr>
          <p:nvPr>
            <p:ph sz="quarter" idx="18" hasCustomPrompt="1"/>
          </p:nvPr>
        </p:nvSpPr>
        <p:spPr>
          <a:xfrm>
            <a:off x="920694" y="12198897"/>
            <a:ext cx="17373598" cy="8629103"/>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4" name="Content Placeholder 27"/>
          <p:cNvSpPr>
            <a:spLocks noGrp="1"/>
          </p:cNvSpPr>
          <p:nvPr>
            <p:ph sz="quarter" idx="20" hasCustomPrompt="1"/>
          </p:nvPr>
        </p:nvSpPr>
        <p:spPr>
          <a:xfrm>
            <a:off x="19204726" y="13494902"/>
            <a:ext cx="17373598" cy="370535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5" name="Text Placeholder 25"/>
          <p:cNvSpPr>
            <a:spLocks noGrp="1"/>
          </p:cNvSpPr>
          <p:nvPr>
            <p:ph type="body" sz="quarter" idx="21" hasCustomPrompt="1"/>
          </p:nvPr>
        </p:nvSpPr>
        <p:spPr>
          <a:xfrm>
            <a:off x="19204726" y="17200251"/>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References (click to edit)</a:t>
            </a:r>
            <a:endParaRPr lang="en-US" dirty="0"/>
          </a:p>
        </p:txBody>
      </p:sp>
      <p:sp>
        <p:nvSpPr>
          <p:cNvPr id="36" name="Content Placeholder 27"/>
          <p:cNvSpPr>
            <a:spLocks noGrp="1"/>
          </p:cNvSpPr>
          <p:nvPr>
            <p:ph sz="quarter" idx="22" hasCustomPrompt="1"/>
          </p:nvPr>
        </p:nvSpPr>
        <p:spPr>
          <a:xfrm>
            <a:off x="19204726" y="18059350"/>
            <a:ext cx="17373598" cy="2768651"/>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15" name="Text Placeholder 25"/>
          <p:cNvSpPr>
            <a:spLocks noGrp="1"/>
          </p:cNvSpPr>
          <p:nvPr>
            <p:ph type="body" sz="quarter" idx="23" hasCustomPrompt="1"/>
          </p:nvPr>
        </p:nvSpPr>
        <p:spPr>
          <a:xfrm>
            <a:off x="19204726" y="5285242"/>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Results (click to edit)</a:t>
            </a:r>
            <a:endParaRPr lang="en-US" dirty="0"/>
          </a:p>
        </p:txBody>
      </p:sp>
      <p:sp>
        <p:nvSpPr>
          <p:cNvPr id="17" name="Content Placeholder 27"/>
          <p:cNvSpPr>
            <a:spLocks noGrp="1"/>
          </p:cNvSpPr>
          <p:nvPr>
            <p:ph sz="quarter" idx="24" hasCustomPrompt="1"/>
          </p:nvPr>
        </p:nvSpPr>
        <p:spPr>
          <a:xfrm>
            <a:off x="19204726" y="6144341"/>
            <a:ext cx="17373598" cy="649146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Tree>
    <p:extLst>
      <p:ext uri="{BB962C8B-B14F-4D97-AF65-F5344CB8AC3E}">
        <p14:creationId xmlns:p14="http://schemas.microsoft.com/office/powerpoint/2010/main" val="3621387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901" y="836619"/>
            <a:ext cx="26392606" cy="1386075"/>
          </a:xfrm>
          <a:prstGeom prst="rect">
            <a:avLst/>
          </a:prstGeom>
        </p:spPr>
        <p:txBody>
          <a:bodyPr vert="horz" lIns="91413" tIns="45706" rIns="91413" bIns="45706" anchor="ctr"/>
          <a:lstStyle>
            <a:lvl1pPr marL="0" indent="0" algn="ctr">
              <a:buNone/>
              <a:defRPr sz="7300" baseline="0">
                <a:solidFill>
                  <a:srgbClr val="FFFFFF"/>
                </a:solidFill>
              </a:defRPr>
            </a:lvl1pPr>
          </a:lstStyle>
          <a:p>
            <a:pPr lvl="0"/>
            <a:r>
              <a:rPr lang="en-US" dirty="0" smtClean="0"/>
              <a:t>Click to add Title</a:t>
            </a:r>
            <a:endParaRPr lang="en-US" dirty="0"/>
          </a:p>
        </p:txBody>
      </p:sp>
      <p:sp>
        <p:nvSpPr>
          <p:cNvPr id="19" name="Text Placeholder 17"/>
          <p:cNvSpPr>
            <a:spLocks noGrp="1"/>
          </p:cNvSpPr>
          <p:nvPr>
            <p:ph type="body" sz="quarter" idx="11" hasCustomPrompt="1"/>
          </p:nvPr>
        </p:nvSpPr>
        <p:spPr>
          <a:xfrm>
            <a:off x="5548901" y="2222694"/>
            <a:ext cx="26392606" cy="992272"/>
          </a:xfrm>
          <a:prstGeom prst="rect">
            <a:avLst/>
          </a:prstGeom>
        </p:spPr>
        <p:txBody>
          <a:bodyPr vert="horz" lIns="91413" tIns="45706" rIns="91413" bIns="45706" anchor="ctr"/>
          <a:lstStyle>
            <a:lvl1pPr marL="0" indent="0" algn="ctr">
              <a:buNone/>
              <a:defRPr sz="5500" baseline="0">
                <a:solidFill>
                  <a:srgbClr val="FFFFFF"/>
                </a:solidFill>
              </a:defRPr>
            </a:lvl1pPr>
          </a:lstStyle>
          <a:p>
            <a:pPr lvl="0"/>
            <a:r>
              <a:rPr lang="en-US" dirty="0" smtClean="0"/>
              <a:t>Click to add authors</a:t>
            </a:r>
            <a:endParaRPr lang="en-US" dirty="0"/>
          </a:p>
        </p:txBody>
      </p:sp>
      <p:sp>
        <p:nvSpPr>
          <p:cNvPr id="20" name="Text Placeholder 17"/>
          <p:cNvSpPr>
            <a:spLocks noGrp="1"/>
          </p:cNvSpPr>
          <p:nvPr>
            <p:ph type="body" sz="quarter" idx="12" hasCustomPrompt="1"/>
          </p:nvPr>
        </p:nvSpPr>
        <p:spPr>
          <a:xfrm>
            <a:off x="5548901" y="3214963"/>
            <a:ext cx="26392606" cy="992272"/>
          </a:xfrm>
          <a:prstGeom prst="rect">
            <a:avLst/>
          </a:prstGeom>
        </p:spPr>
        <p:txBody>
          <a:bodyPr vert="horz" lIns="91413" tIns="45706" rIns="91413" bIns="45706" anchor="ctr"/>
          <a:lstStyle>
            <a:lvl1pPr marL="0" indent="0" algn="ctr">
              <a:buNone/>
              <a:defRPr sz="4400" baseline="0">
                <a:solidFill>
                  <a:srgbClr val="FFFFFF"/>
                </a:solidFill>
              </a:defRPr>
            </a:lvl1pPr>
          </a:lstStyle>
          <a:p>
            <a:pPr lvl="0"/>
            <a:r>
              <a:rPr lang="en-US" dirty="0" smtClean="0"/>
              <a:t>Click here to add affiliations</a:t>
            </a:r>
            <a:endParaRPr lang="en-US" dirty="0"/>
          </a:p>
        </p:txBody>
      </p:sp>
      <p:sp>
        <p:nvSpPr>
          <p:cNvPr id="26" name="Text Placeholder 25"/>
          <p:cNvSpPr>
            <a:spLocks noGrp="1"/>
          </p:cNvSpPr>
          <p:nvPr>
            <p:ph type="body" sz="quarter" idx="13" hasCustomPrompt="1"/>
          </p:nvPr>
        </p:nvSpPr>
        <p:spPr>
          <a:xfrm>
            <a:off x="939378" y="5262834"/>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Introduction/Abstract (click to edit)</a:t>
            </a:r>
            <a:endParaRPr lang="en-US" dirty="0"/>
          </a:p>
        </p:txBody>
      </p:sp>
      <p:sp>
        <p:nvSpPr>
          <p:cNvPr id="28" name="Content Placeholder 27"/>
          <p:cNvSpPr>
            <a:spLocks noGrp="1"/>
          </p:cNvSpPr>
          <p:nvPr>
            <p:ph sz="quarter" idx="14" hasCustomPrompt="1"/>
          </p:nvPr>
        </p:nvSpPr>
        <p:spPr>
          <a:xfrm>
            <a:off x="920694" y="6148213"/>
            <a:ext cx="17373598" cy="5150994"/>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29" name="Text Placeholder 25"/>
          <p:cNvSpPr>
            <a:spLocks noGrp="1"/>
          </p:cNvSpPr>
          <p:nvPr>
            <p:ph type="body" sz="quarter" idx="15" hasCustomPrompt="1"/>
          </p:nvPr>
        </p:nvSpPr>
        <p:spPr>
          <a:xfrm>
            <a:off x="19204726" y="12635803"/>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Conclusion (click to edit)</a:t>
            </a:r>
            <a:endParaRPr lang="en-US" dirty="0"/>
          </a:p>
        </p:txBody>
      </p:sp>
      <p:sp>
        <p:nvSpPr>
          <p:cNvPr id="31" name="Text Placeholder 25"/>
          <p:cNvSpPr>
            <a:spLocks noGrp="1"/>
          </p:cNvSpPr>
          <p:nvPr>
            <p:ph type="body" sz="quarter" idx="17" hasCustomPrompt="1"/>
          </p:nvPr>
        </p:nvSpPr>
        <p:spPr>
          <a:xfrm>
            <a:off x="920694" y="11339802"/>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Methods (click to edit)</a:t>
            </a:r>
            <a:endParaRPr lang="en-US" dirty="0"/>
          </a:p>
        </p:txBody>
      </p:sp>
      <p:sp>
        <p:nvSpPr>
          <p:cNvPr id="32" name="Content Placeholder 27"/>
          <p:cNvSpPr>
            <a:spLocks noGrp="1"/>
          </p:cNvSpPr>
          <p:nvPr>
            <p:ph sz="quarter" idx="18" hasCustomPrompt="1"/>
          </p:nvPr>
        </p:nvSpPr>
        <p:spPr>
          <a:xfrm>
            <a:off x="920694" y="12198897"/>
            <a:ext cx="17373598" cy="8629103"/>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4" name="Content Placeholder 27"/>
          <p:cNvSpPr>
            <a:spLocks noGrp="1"/>
          </p:cNvSpPr>
          <p:nvPr>
            <p:ph sz="quarter" idx="20" hasCustomPrompt="1"/>
          </p:nvPr>
        </p:nvSpPr>
        <p:spPr>
          <a:xfrm>
            <a:off x="19204726" y="13494902"/>
            <a:ext cx="17373598" cy="370535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5" name="Text Placeholder 25"/>
          <p:cNvSpPr>
            <a:spLocks noGrp="1"/>
          </p:cNvSpPr>
          <p:nvPr>
            <p:ph type="body" sz="quarter" idx="21" hasCustomPrompt="1"/>
          </p:nvPr>
        </p:nvSpPr>
        <p:spPr>
          <a:xfrm>
            <a:off x="19204726" y="17200251"/>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References (click to edit)</a:t>
            </a:r>
            <a:endParaRPr lang="en-US" dirty="0"/>
          </a:p>
        </p:txBody>
      </p:sp>
      <p:sp>
        <p:nvSpPr>
          <p:cNvPr id="36" name="Content Placeholder 27"/>
          <p:cNvSpPr>
            <a:spLocks noGrp="1"/>
          </p:cNvSpPr>
          <p:nvPr>
            <p:ph sz="quarter" idx="22" hasCustomPrompt="1"/>
          </p:nvPr>
        </p:nvSpPr>
        <p:spPr>
          <a:xfrm>
            <a:off x="19204726" y="18059350"/>
            <a:ext cx="17373598" cy="2768651"/>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15" name="Text Placeholder 25"/>
          <p:cNvSpPr>
            <a:spLocks noGrp="1"/>
          </p:cNvSpPr>
          <p:nvPr>
            <p:ph type="body" sz="quarter" idx="23" hasCustomPrompt="1"/>
          </p:nvPr>
        </p:nvSpPr>
        <p:spPr>
          <a:xfrm>
            <a:off x="19204726" y="5285242"/>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Results (click to edit)</a:t>
            </a:r>
            <a:endParaRPr lang="en-US" dirty="0"/>
          </a:p>
        </p:txBody>
      </p:sp>
      <p:sp>
        <p:nvSpPr>
          <p:cNvPr id="17" name="Content Placeholder 27"/>
          <p:cNvSpPr>
            <a:spLocks noGrp="1"/>
          </p:cNvSpPr>
          <p:nvPr>
            <p:ph sz="quarter" idx="24" hasCustomPrompt="1"/>
          </p:nvPr>
        </p:nvSpPr>
        <p:spPr>
          <a:xfrm>
            <a:off x="19204726" y="6144341"/>
            <a:ext cx="17373598" cy="649146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Tree>
    <p:extLst>
      <p:ext uri="{BB962C8B-B14F-4D97-AF65-F5344CB8AC3E}">
        <p14:creationId xmlns:p14="http://schemas.microsoft.com/office/powerpoint/2010/main" val="36213873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901" y="836619"/>
            <a:ext cx="26392606" cy="1386075"/>
          </a:xfrm>
          <a:prstGeom prst="rect">
            <a:avLst/>
          </a:prstGeom>
        </p:spPr>
        <p:txBody>
          <a:bodyPr vert="horz" lIns="91413" tIns="45706" rIns="91413" bIns="45706" anchor="ctr"/>
          <a:lstStyle>
            <a:lvl1pPr marL="0" indent="0" algn="ctr">
              <a:buNone/>
              <a:defRPr sz="7300" baseline="0">
                <a:solidFill>
                  <a:srgbClr val="FFFFFF"/>
                </a:solidFill>
              </a:defRPr>
            </a:lvl1pPr>
          </a:lstStyle>
          <a:p>
            <a:pPr lvl="0"/>
            <a:r>
              <a:rPr lang="en-US" dirty="0" smtClean="0"/>
              <a:t>Click to add Title</a:t>
            </a:r>
            <a:endParaRPr lang="en-US" dirty="0"/>
          </a:p>
        </p:txBody>
      </p:sp>
      <p:sp>
        <p:nvSpPr>
          <p:cNvPr id="19" name="Text Placeholder 17"/>
          <p:cNvSpPr>
            <a:spLocks noGrp="1"/>
          </p:cNvSpPr>
          <p:nvPr>
            <p:ph type="body" sz="quarter" idx="11" hasCustomPrompt="1"/>
          </p:nvPr>
        </p:nvSpPr>
        <p:spPr>
          <a:xfrm>
            <a:off x="5548901" y="2222694"/>
            <a:ext cx="26392606" cy="992272"/>
          </a:xfrm>
          <a:prstGeom prst="rect">
            <a:avLst/>
          </a:prstGeom>
        </p:spPr>
        <p:txBody>
          <a:bodyPr vert="horz" lIns="91413" tIns="45706" rIns="91413" bIns="45706" anchor="ctr"/>
          <a:lstStyle>
            <a:lvl1pPr marL="0" indent="0" algn="ctr">
              <a:buNone/>
              <a:defRPr sz="5500" baseline="0">
                <a:solidFill>
                  <a:srgbClr val="FFFFFF"/>
                </a:solidFill>
              </a:defRPr>
            </a:lvl1pPr>
          </a:lstStyle>
          <a:p>
            <a:pPr lvl="0"/>
            <a:r>
              <a:rPr lang="en-US" dirty="0" smtClean="0"/>
              <a:t>Click to add authors</a:t>
            </a:r>
            <a:endParaRPr lang="en-US" dirty="0"/>
          </a:p>
        </p:txBody>
      </p:sp>
      <p:sp>
        <p:nvSpPr>
          <p:cNvPr id="20" name="Text Placeholder 17"/>
          <p:cNvSpPr>
            <a:spLocks noGrp="1"/>
          </p:cNvSpPr>
          <p:nvPr>
            <p:ph type="body" sz="quarter" idx="12" hasCustomPrompt="1"/>
          </p:nvPr>
        </p:nvSpPr>
        <p:spPr>
          <a:xfrm>
            <a:off x="5548901" y="3214963"/>
            <a:ext cx="26392606" cy="992272"/>
          </a:xfrm>
          <a:prstGeom prst="rect">
            <a:avLst/>
          </a:prstGeom>
        </p:spPr>
        <p:txBody>
          <a:bodyPr vert="horz" lIns="91413" tIns="45706" rIns="91413" bIns="45706" anchor="ctr"/>
          <a:lstStyle>
            <a:lvl1pPr marL="0" indent="0" algn="ctr">
              <a:buNone/>
              <a:defRPr sz="4400" baseline="0">
                <a:solidFill>
                  <a:srgbClr val="FFFFFF"/>
                </a:solidFill>
              </a:defRPr>
            </a:lvl1pPr>
          </a:lstStyle>
          <a:p>
            <a:pPr lvl="0"/>
            <a:r>
              <a:rPr lang="en-US" dirty="0" smtClean="0"/>
              <a:t>Click here to add affiliations</a:t>
            </a:r>
            <a:endParaRPr lang="en-US" dirty="0"/>
          </a:p>
        </p:txBody>
      </p:sp>
      <p:sp>
        <p:nvSpPr>
          <p:cNvPr id="26" name="Text Placeholder 25"/>
          <p:cNvSpPr>
            <a:spLocks noGrp="1"/>
          </p:cNvSpPr>
          <p:nvPr>
            <p:ph type="body" sz="quarter" idx="13" hasCustomPrompt="1"/>
          </p:nvPr>
        </p:nvSpPr>
        <p:spPr>
          <a:xfrm>
            <a:off x="939378" y="5262834"/>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Introduction/Abstract (click to edit)</a:t>
            </a:r>
            <a:endParaRPr lang="en-US" dirty="0"/>
          </a:p>
        </p:txBody>
      </p:sp>
      <p:sp>
        <p:nvSpPr>
          <p:cNvPr id="28" name="Content Placeholder 27"/>
          <p:cNvSpPr>
            <a:spLocks noGrp="1"/>
          </p:cNvSpPr>
          <p:nvPr>
            <p:ph sz="quarter" idx="14" hasCustomPrompt="1"/>
          </p:nvPr>
        </p:nvSpPr>
        <p:spPr>
          <a:xfrm>
            <a:off x="920694" y="6148213"/>
            <a:ext cx="17373598" cy="5150994"/>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29" name="Text Placeholder 25"/>
          <p:cNvSpPr>
            <a:spLocks noGrp="1"/>
          </p:cNvSpPr>
          <p:nvPr>
            <p:ph type="body" sz="quarter" idx="15" hasCustomPrompt="1"/>
          </p:nvPr>
        </p:nvSpPr>
        <p:spPr>
          <a:xfrm>
            <a:off x="19204726" y="12635803"/>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Conclusion (click to edit)</a:t>
            </a:r>
            <a:endParaRPr lang="en-US" dirty="0"/>
          </a:p>
        </p:txBody>
      </p:sp>
      <p:sp>
        <p:nvSpPr>
          <p:cNvPr id="31" name="Text Placeholder 25"/>
          <p:cNvSpPr>
            <a:spLocks noGrp="1"/>
          </p:cNvSpPr>
          <p:nvPr>
            <p:ph type="body" sz="quarter" idx="17" hasCustomPrompt="1"/>
          </p:nvPr>
        </p:nvSpPr>
        <p:spPr>
          <a:xfrm>
            <a:off x="920694" y="11339802"/>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Methods (click to edit)</a:t>
            </a:r>
            <a:endParaRPr lang="en-US" dirty="0"/>
          </a:p>
        </p:txBody>
      </p:sp>
      <p:sp>
        <p:nvSpPr>
          <p:cNvPr id="32" name="Content Placeholder 27"/>
          <p:cNvSpPr>
            <a:spLocks noGrp="1"/>
          </p:cNvSpPr>
          <p:nvPr>
            <p:ph sz="quarter" idx="18" hasCustomPrompt="1"/>
          </p:nvPr>
        </p:nvSpPr>
        <p:spPr>
          <a:xfrm>
            <a:off x="920694" y="12198897"/>
            <a:ext cx="17373598" cy="8629103"/>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4" name="Content Placeholder 27"/>
          <p:cNvSpPr>
            <a:spLocks noGrp="1"/>
          </p:cNvSpPr>
          <p:nvPr>
            <p:ph sz="quarter" idx="20" hasCustomPrompt="1"/>
          </p:nvPr>
        </p:nvSpPr>
        <p:spPr>
          <a:xfrm>
            <a:off x="19204726" y="13494902"/>
            <a:ext cx="17373598" cy="370535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5" name="Text Placeholder 25"/>
          <p:cNvSpPr>
            <a:spLocks noGrp="1"/>
          </p:cNvSpPr>
          <p:nvPr>
            <p:ph type="body" sz="quarter" idx="21" hasCustomPrompt="1"/>
          </p:nvPr>
        </p:nvSpPr>
        <p:spPr>
          <a:xfrm>
            <a:off x="19204726" y="17200251"/>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References (click to edit)</a:t>
            </a:r>
            <a:endParaRPr lang="en-US" dirty="0"/>
          </a:p>
        </p:txBody>
      </p:sp>
      <p:sp>
        <p:nvSpPr>
          <p:cNvPr id="36" name="Content Placeholder 27"/>
          <p:cNvSpPr>
            <a:spLocks noGrp="1"/>
          </p:cNvSpPr>
          <p:nvPr>
            <p:ph sz="quarter" idx="22" hasCustomPrompt="1"/>
          </p:nvPr>
        </p:nvSpPr>
        <p:spPr>
          <a:xfrm>
            <a:off x="19204726" y="18059350"/>
            <a:ext cx="17373598" cy="2768651"/>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15" name="Text Placeholder 25"/>
          <p:cNvSpPr>
            <a:spLocks noGrp="1"/>
          </p:cNvSpPr>
          <p:nvPr>
            <p:ph type="body" sz="quarter" idx="23" hasCustomPrompt="1"/>
          </p:nvPr>
        </p:nvSpPr>
        <p:spPr>
          <a:xfrm>
            <a:off x="19204726" y="5285242"/>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Results (click to edit)</a:t>
            </a:r>
            <a:endParaRPr lang="en-US" dirty="0"/>
          </a:p>
        </p:txBody>
      </p:sp>
      <p:sp>
        <p:nvSpPr>
          <p:cNvPr id="17" name="Content Placeholder 27"/>
          <p:cNvSpPr>
            <a:spLocks noGrp="1"/>
          </p:cNvSpPr>
          <p:nvPr>
            <p:ph sz="quarter" idx="24" hasCustomPrompt="1"/>
          </p:nvPr>
        </p:nvSpPr>
        <p:spPr>
          <a:xfrm>
            <a:off x="19204726" y="6144341"/>
            <a:ext cx="17373598" cy="649146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Tree>
    <p:extLst>
      <p:ext uri="{BB962C8B-B14F-4D97-AF65-F5344CB8AC3E}">
        <p14:creationId xmlns:p14="http://schemas.microsoft.com/office/powerpoint/2010/main" val="36213873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901" y="836619"/>
            <a:ext cx="26392606" cy="1386075"/>
          </a:xfrm>
          <a:prstGeom prst="rect">
            <a:avLst/>
          </a:prstGeom>
        </p:spPr>
        <p:txBody>
          <a:bodyPr vert="horz" lIns="91413" tIns="45706" rIns="91413" bIns="45706" anchor="ctr"/>
          <a:lstStyle>
            <a:lvl1pPr marL="0" indent="0" algn="ctr">
              <a:buNone/>
              <a:defRPr sz="7300" baseline="0">
                <a:solidFill>
                  <a:srgbClr val="FFFFFF"/>
                </a:solidFill>
              </a:defRPr>
            </a:lvl1pPr>
          </a:lstStyle>
          <a:p>
            <a:pPr lvl="0"/>
            <a:r>
              <a:rPr lang="en-US" dirty="0" smtClean="0"/>
              <a:t>Click to add Title</a:t>
            </a:r>
            <a:endParaRPr lang="en-US" dirty="0"/>
          </a:p>
        </p:txBody>
      </p:sp>
      <p:sp>
        <p:nvSpPr>
          <p:cNvPr id="19" name="Text Placeholder 17"/>
          <p:cNvSpPr>
            <a:spLocks noGrp="1"/>
          </p:cNvSpPr>
          <p:nvPr>
            <p:ph type="body" sz="quarter" idx="11" hasCustomPrompt="1"/>
          </p:nvPr>
        </p:nvSpPr>
        <p:spPr>
          <a:xfrm>
            <a:off x="5548901" y="2222694"/>
            <a:ext cx="26392606" cy="992272"/>
          </a:xfrm>
          <a:prstGeom prst="rect">
            <a:avLst/>
          </a:prstGeom>
        </p:spPr>
        <p:txBody>
          <a:bodyPr vert="horz" lIns="91413" tIns="45706" rIns="91413" bIns="45706" anchor="ctr"/>
          <a:lstStyle>
            <a:lvl1pPr marL="0" indent="0" algn="ctr">
              <a:buNone/>
              <a:defRPr sz="5500" baseline="0">
                <a:solidFill>
                  <a:srgbClr val="FFFFFF"/>
                </a:solidFill>
              </a:defRPr>
            </a:lvl1pPr>
          </a:lstStyle>
          <a:p>
            <a:pPr lvl="0"/>
            <a:r>
              <a:rPr lang="en-US" dirty="0" smtClean="0"/>
              <a:t>Click to add authors</a:t>
            </a:r>
            <a:endParaRPr lang="en-US" dirty="0"/>
          </a:p>
        </p:txBody>
      </p:sp>
      <p:sp>
        <p:nvSpPr>
          <p:cNvPr id="20" name="Text Placeholder 17"/>
          <p:cNvSpPr>
            <a:spLocks noGrp="1"/>
          </p:cNvSpPr>
          <p:nvPr>
            <p:ph type="body" sz="quarter" idx="12" hasCustomPrompt="1"/>
          </p:nvPr>
        </p:nvSpPr>
        <p:spPr>
          <a:xfrm>
            <a:off x="5548901" y="3214963"/>
            <a:ext cx="26392606" cy="992272"/>
          </a:xfrm>
          <a:prstGeom prst="rect">
            <a:avLst/>
          </a:prstGeom>
        </p:spPr>
        <p:txBody>
          <a:bodyPr vert="horz" lIns="91413" tIns="45706" rIns="91413" bIns="45706" anchor="ctr"/>
          <a:lstStyle>
            <a:lvl1pPr marL="0" indent="0" algn="ctr">
              <a:buNone/>
              <a:defRPr sz="4400" baseline="0">
                <a:solidFill>
                  <a:srgbClr val="FFFFFF"/>
                </a:solidFill>
              </a:defRPr>
            </a:lvl1pPr>
          </a:lstStyle>
          <a:p>
            <a:pPr lvl="0"/>
            <a:r>
              <a:rPr lang="en-US" dirty="0" smtClean="0"/>
              <a:t>Click here to add affiliations</a:t>
            </a:r>
            <a:endParaRPr lang="en-US" dirty="0"/>
          </a:p>
        </p:txBody>
      </p:sp>
      <p:sp>
        <p:nvSpPr>
          <p:cNvPr id="26" name="Text Placeholder 25"/>
          <p:cNvSpPr>
            <a:spLocks noGrp="1"/>
          </p:cNvSpPr>
          <p:nvPr>
            <p:ph type="body" sz="quarter" idx="13" hasCustomPrompt="1"/>
          </p:nvPr>
        </p:nvSpPr>
        <p:spPr>
          <a:xfrm>
            <a:off x="815012" y="5262834"/>
            <a:ext cx="35860384"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Introduction/Abstract (click to edit)</a:t>
            </a:r>
            <a:endParaRPr lang="en-US" dirty="0"/>
          </a:p>
        </p:txBody>
      </p:sp>
      <p:sp>
        <p:nvSpPr>
          <p:cNvPr id="28" name="Content Placeholder 27"/>
          <p:cNvSpPr>
            <a:spLocks noGrp="1"/>
          </p:cNvSpPr>
          <p:nvPr>
            <p:ph sz="quarter" idx="14" hasCustomPrompt="1"/>
          </p:nvPr>
        </p:nvSpPr>
        <p:spPr>
          <a:xfrm>
            <a:off x="806519" y="6140666"/>
            <a:ext cx="17604186" cy="3334215"/>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29" name="Text Placeholder 25"/>
          <p:cNvSpPr>
            <a:spLocks noGrp="1"/>
          </p:cNvSpPr>
          <p:nvPr>
            <p:ph type="body" sz="quarter" idx="15" hasCustomPrompt="1"/>
          </p:nvPr>
        </p:nvSpPr>
        <p:spPr>
          <a:xfrm>
            <a:off x="22637613" y="12489952"/>
            <a:ext cx="13940713"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Conclusion (click to edit)</a:t>
            </a:r>
            <a:endParaRPr lang="en-US" dirty="0"/>
          </a:p>
        </p:txBody>
      </p:sp>
      <p:sp>
        <p:nvSpPr>
          <p:cNvPr id="31" name="Text Placeholder 25"/>
          <p:cNvSpPr>
            <a:spLocks noGrp="1"/>
          </p:cNvSpPr>
          <p:nvPr>
            <p:ph type="body" sz="quarter" idx="17" hasCustomPrompt="1"/>
          </p:nvPr>
        </p:nvSpPr>
        <p:spPr>
          <a:xfrm>
            <a:off x="806523" y="9474882"/>
            <a:ext cx="35771803"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Methods (click to edit)</a:t>
            </a:r>
            <a:endParaRPr lang="en-US" dirty="0"/>
          </a:p>
        </p:txBody>
      </p:sp>
      <p:sp>
        <p:nvSpPr>
          <p:cNvPr id="34" name="Content Placeholder 27"/>
          <p:cNvSpPr>
            <a:spLocks noGrp="1"/>
          </p:cNvSpPr>
          <p:nvPr>
            <p:ph sz="quarter" idx="20" hasCustomPrompt="1"/>
          </p:nvPr>
        </p:nvSpPr>
        <p:spPr>
          <a:xfrm>
            <a:off x="22637619" y="13340630"/>
            <a:ext cx="13952017" cy="4561523"/>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5" name="Text Placeholder 25"/>
          <p:cNvSpPr>
            <a:spLocks noGrp="1"/>
          </p:cNvSpPr>
          <p:nvPr>
            <p:ph type="body" sz="quarter" idx="21" hasCustomPrompt="1"/>
          </p:nvPr>
        </p:nvSpPr>
        <p:spPr>
          <a:xfrm>
            <a:off x="22637615" y="17902153"/>
            <a:ext cx="14037781"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References (click to edit)</a:t>
            </a:r>
            <a:endParaRPr lang="en-US" dirty="0"/>
          </a:p>
        </p:txBody>
      </p:sp>
      <p:sp>
        <p:nvSpPr>
          <p:cNvPr id="36" name="Content Placeholder 27"/>
          <p:cNvSpPr>
            <a:spLocks noGrp="1"/>
          </p:cNvSpPr>
          <p:nvPr>
            <p:ph sz="quarter" idx="22" hasCustomPrompt="1"/>
          </p:nvPr>
        </p:nvSpPr>
        <p:spPr>
          <a:xfrm>
            <a:off x="22637613" y="18761247"/>
            <a:ext cx="13940713" cy="2066749"/>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15" name="Text Placeholder 25"/>
          <p:cNvSpPr>
            <a:spLocks noGrp="1"/>
          </p:cNvSpPr>
          <p:nvPr>
            <p:ph type="body" sz="quarter" idx="23" hasCustomPrompt="1"/>
          </p:nvPr>
        </p:nvSpPr>
        <p:spPr>
          <a:xfrm>
            <a:off x="600336" y="12489952"/>
            <a:ext cx="20729129"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Results (click to edit)</a:t>
            </a:r>
            <a:endParaRPr lang="en-US" dirty="0"/>
          </a:p>
        </p:txBody>
      </p:sp>
      <p:sp>
        <p:nvSpPr>
          <p:cNvPr id="17" name="Content Placeholder 27"/>
          <p:cNvSpPr>
            <a:spLocks noGrp="1"/>
          </p:cNvSpPr>
          <p:nvPr>
            <p:ph sz="quarter" idx="24" hasCustomPrompt="1"/>
          </p:nvPr>
        </p:nvSpPr>
        <p:spPr>
          <a:xfrm>
            <a:off x="600336" y="13349047"/>
            <a:ext cx="20729129" cy="7478950"/>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16" name="Content Placeholder 27"/>
          <p:cNvSpPr>
            <a:spLocks noGrp="1"/>
          </p:cNvSpPr>
          <p:nvPr>
            <p:ph sz="quarter" idx="25" hasCustomPrompt="1"/>
          </p:nvPr>
        </p:nvSpPr>
        <p:spPr>
          <a:xfrm>
            <a:off x="19085576" y="6134640"/>
            <a:ext cx="17589824" cy="3334215"/>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21" name="Content Placeholder 27"/>
          <p:cNvSpPr>
            <a:spLocks noGrp="1"/>
          </p:cNvSpPr>
          <p:nvPr>
            <p:ph sz="quarter" idx="26" hasCustomPrompt="1"/>
          </p:nvPr>
        </p:nvSpPr>
        <p:spPr>
          <a:xfrm>
            <a:off x="806519" y="10353237"/>
            <a:ext cx="17604186" cy="2051824"/>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22" name="Content Placeholder 27"/>
          <p:cNvSpPr>
            <a:spLocks noGrp="1"/>
          </p:cNvSpPr>
          <p:nvPr>
            <p:ph sz="quarter" idx="27" hasCustomPrompt="1"/>
          </p:nvPr>
        </p:nvSpPr>
        <p:spPr>
          <a:xfrm>
            <a:off x="19071204" y="10353237"/>
            <a:ext cx="17604186" cy="2051824"/>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Tree>
    <p:extLst>
      <p:ext uri="{BB962C8B-B14F-4D97-AF65-F5344CB8AC3E}">
        <p14:creationId xmlns:p14="http://schemas.microsoft.com/office/powerpoint/2010/main" val="36867710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901" y="836619"/>
            <a:ext cx="26392606" cy="1386075"/>
          </a:xfrm>
          <a:prstGeom prst="rect">
            <a:avLst/>
          </a:prstGeom>
        </p:spPr>
        <p:txBody>
          <a:bodyPr vert="horz" lIns="91413" tIns="45706" rIns="91413" bIns="45706" anchor="ctr"/>
          <a:lstStyle>
            <a:lvl1pPr marL="0" indent="0" algn="ctr">
              <a:buNone/>
              <a:defRPr sz="7300" baseline="0">
                <a:solidFill>
                  <a:srgbClr val="FFFFFF"/>
                </a:solidFill>
              </a:defRPr>
            </a:lvl1pPr>
          </a:lstStyle>
          <a:p>
            <a:pPr lvl="0"/>
            <a:r>
              <a:rPr lang="en-US" dirty="0" smtClean="0"/>
              <a:t>Click to add Title</a:t>
            </a:r>
            <a:endParaRPr lang="en-US" dirty="0"/>
          </a:p>
        </p:txBody>
      </p:sp>
      <p:sp>
        <p:nvSpPr>
          <p:cNvPr id="19" name="Text Placeholder 17"/>
          <p:cNvSpPr>
            <a:spLocks noGrp="1"/>
          </p:cNvSpPr>
          <p:nvPr>
            <p:ph type="body" sz="quarter" idx="11" hasCustomPrompt="1"/>
          </p:nvPr>
        </p:nvSpPr>
        <p:spPr>
          <a:xfrm>
            <a:off x="5548901" y="2222694"/>
            <a:ext cx="26392606" cy="992272"/>
          </a:xfrm>
          <a:prstGeom prst="rect">
            <a:avLst/>
          </a:prstGeom>
        </p:spPr>
        <p:txBody>
          <a:bodyPr vert="horz" lIns="91413" tIns="45706" rIns="91413" bIns="45706" anchor="ctr"/>
          <a:lstStyle>
            <a:lvl1pPr marL="0" indent="0" algn="ctr">
              <a:buNone/>
              <a:defRPr sz="5500" baseline="0">
                <a:solidFill>
                  <a:srgbClr val="FFFFFF"/>
                </a:solidFill>
              </a:defRPr>
            </a:lvl1pPr>
          </a:lstStyle>
          <a:p>
            <a:pPr lvl="0"/>
            <a:r>
              <a:rPr lang="en-US" dirty="0" smtClean="0"/>
              <a:t>Click to add authors</a:t>
            </a:r>
            <a:endParaRPr lang="en-US" dirty="0"/>
          </a:p>
        </p:txBody>
      </p:sp>
      <p:sp>
        <p:nvSpPr>
          <p:cNvPr id="20" name="Text Placeholder 17"/>
          <p:cNvSpPr>
            <a:spLocks noGrp="1"/>
          </p:cNvSpPr>
          <p:nvPr>
            <p:ph type="body" sz="quarter" idx="12" hasCustomPrompt="1"/>
          </p:nvPr>
        </p:nvSpPr>
        <p:spPr>
          <a:xfrm>
            <a:off x="5548901" y="3214963"/>
            <a:ext cx="26392606" cy="992272"/>
          </a:xfrm>
          <a:prstGeom prst="rect">
            <a:avLst/>
          </a:prstGeom>
        </p:spPr>
        <p:txBody>
          <a:bodyPr vert="horz" lIns="91413" tIns="45706" rIns="91413" bIns="45706" anchor="ctr"/>
          <a:lstStyle>
            <a:lvl1pPr marL="0" indent="0" algn="ctr">
              <a:buNone/>
              <a:defRPr sz="4400" baseline="0">
                <a:solidFill>
                  <a:srgbClr val="FFFFFF"/>
                </a:solidFill>
              </a:defRPr>
            </a:lvl1pPr>
          </a:lstStyle>
          <a:p>
            <a:pPr lvl="0"/>
            <a:r>
              <a:rPr lang="en-US" dirty="0" smtClean="0"/>
              <a:t>Click here to add affiliations</a:t>
            </a:r>
            <a:endParaRPr lang="en-US" dirty="0"/>
          </a:p>
        </p:txBody>
      </p:sp>
      <p:sp>
        <p:nvSpPr>
          <p:cNvPr id="26" name="Text Placeholder 25"/>
          <p:cNvSpPr>
            <a:spLocks noGrp="1"/>
          </p:cNvSpPr>
          <p:nvPr>
            <p:ph type="body" sz="quarter" idx="13" hasCustomPrompt="1"/>
          </p:nvPr>
        </p:nvSpPr>
        <p:spPr>
          <a:xfrm>
            <a:off x="939378" y="5262834"/>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Introduction/Abstract (click to edit)</a:t>
            </a:r>
            <a:endParaRPr lang="en-US" dirty="0"/>
          </a:p>
        </p:txBody>
      </p:sp>
      <p:sp>
        <p:nvSpPr>
          <p:cNvPr id="28" name="Content Placeholder 27"/>
          <p:cNvSpPr>
            <a:spLocks noGrp="1"/>
          </p:cNvSpPr>
          <p:nvPr>
            <p:ph sz="quarter" idx="14" hasCustomPrompt="1"/>
          </p:nvPr>
        </p:nvSpPr>
        <p:spPr>
          <a:xfrm>
            <a:off x="920694" y="6148213"/>
            <a:ext cx="17373598" cy="5150994"/>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29" name="Text Placeholder 25"/>
          <p:cNvSpPr>
            <a:spLocks noGrp="1"/>
          </p:cNvSpPr>
          <p:nvPr>
            <p:ph type="body" sz="quarter" idx="15" hasCustomPrompt="1"/>
          </p:nvPr>
        </p:nvSpPr>
        <p:spPr>
          <a:xfrm>
            <a:off x="19204726" y="12635803"/>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Conclusion (click to edit)</a:t>
            </a:r>
            <a:endParaRPr lang="en-US" dirty="0"/>
          </a:p>
        </p:txBody>
      </p:sp>
      <p:sp>
        <p:nvSpPr>
          <p:cNvPr id="31" name="Text Placeholder 25"/>
          <p:cNvSpPr>
            <a:spLocks noGrp="1"/>
          </p:cNvSpPr>
          <p:nvPr>
            <p:ph type="body" sz="quarter" idx="17" hasCustomPrompt="1"/>
          </p:nvPr>
        </p:nvSpPr>
        <p:spPr>
          <a:xfrm>
            <a:off x="920694" y="11339802"/>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Methods (click to edit)</a:t>
            </a:r>
            <a:endParaRPr lang="en-US" dirty="0"/>
          </a:p>
        </p:txBody>
      </p:sp>
      <p:sp>
        <p:nvSpPr>
          <p:cNvPr id="32" name="Content Placeholder 27"/>
          <p:cNvSpPr>
            <a:spLocks noGrp="1"/>
          </p:cNvSpPr>
          <p:nvPr>
            <p:ph sz="quarter" idx="18" hasCustomPrompt="1"/>
          </p:nvPr>
        </p:nvSpPr>
        <p:spPr>
          <a:xfrm>
            <a:off x="920694" y="12198897"/>
            <a:ext cx="17373598" cy="8629103"/>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4" name="Content Placeholder 27"/>
          <p:cNvSpPr>
            <a:spLocks noGrp="1"/>
          </p:cNvSpPr>
          <p:nvPr>
            <p:ph sz="quarter" idx="20" hasCustomPrompt="1"/>
          </p:nvPr>
        </p:nvSpPr>
        <p:spPr>
          <a:xfrm>
            <a:off x="19204726" y="13494902"/>
            <a:ext cx="17373598" cy="370535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5" name="Text Placeholder 25"/>
          <p:cNvSpPr>
            <a:spLocks noGrp="1"/>
          </p:cNvSpPr>
          <p:nvPr>
            <p:ph type="body" sz="quarter" idx="21" hasCustomPrompt="1"/>
          </p:nvPr>
        </p:nvSpPr>
        <p:spPr>
          <a:xfrm>
            <a:off x="19204726" y="17200251"/>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References (click to edit)</a:t>
            </a:r>
            <a:endParaRPr lang="en-US" dirty="0"/>
          </a:p>
        </p:txBody>
      </p:sp>
      <p:sp>
        <p:nvSpPr>
          <p:cNvPr id="36" name="Content Placeholder 27"/>
          <p:cNvSpPr>
            <a:spLocks noGrp="1"/>
          </p:cNvSpPr>
          <p:nvPr>
            <p:ph sz="quarter" idx="22" hasCustomPrompt="1"/>
          </p:nvPr>
        </p:nvSpPr>
        <p:spPr>
          <a:xfrm>
            <a:off x="19204726" y="18059350"/>
            <a:ext cx="17373598" cy="2768651"/>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15" name="Text Placeholder 25"/>
          <p:cNvSpPr>
            <a:spLocks noGrp="1"/>
          </p:cNvSpPr>
          <p:nvPr>
            <p:ph type="body" sz="quarter" idx="23" hasCustomPrompt="1"/>
          </p:nvPr>
        </p:nvSpPr>
        <p:spPr>
          <a:xfrm>
            <a:off x="19204726" y="5285242"/>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Results (click to edit)</a:t>
            </a:r>
            <a:endParaRPr lang="en-US" dirty="0"/>
          </a:p>
        </p:txBody>
      </p:sp>
      <p:sp>
        <p:nvSpPr>
          <p:cNvPr id="17" name="Content Placeholder 27"/>
          <p:cNvSpPr>
            <a:spLocks noGrp="1"/>
          </p:cNvSpPr>
          <p:nvPr>
            <p:ph sz="quarter" idx="24" hasCustomPrompt="1"/>
          </p:nvPr>
        </p:nvSpPr>
        <p:spPr>
          <a:xfrm>
            <a:off x="19204726" y="6144341"/>
            <a:ext cx="17373598" cy="649146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Tree>
    <p:extLst>
      <p:ext uri="{BB962C8B-B14F-4D97-AF65-F5344CB8AC3E}">
        <p14:creationId xmlns:p14="http://schemas.microsoft.com/office/powerpoint/2010/main" val="36213873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901" y="836619"/>
            <a:ext cx="26392606" cy="1386075"/>
          </a:xfrm>
          <a:prstGeom prst="rect">
            <a:avLst/>
          </a:prstGeom>
        </p:spPr>
        <p:txBody>
          <a:bodyPr vert="horz" lIns="91413" tIns="45706" rIns="91413" bIns="45706" anchor="ctr"/>
          <a:lstStyle>
            <a:lvl1pPr marL="0" indent="0" algn="ctr">
              <a:buNone/>
              <a:defRPr sz="7300" baseline="0">
                <a:solidFill>
                  <a:srgbClr val="FFFFFF"/>
                </a:solidFill>
              </a:defRPr>
            </a:lvl1pPr>
          </a:lstStyle>
          <a:p>
            <a:pPr lvl="0"/>
            <a:r>
              <a:rPr lang="en-US" dirty="0" smtClean="0"/>
              <a:t>Click to add Title</a:t>
            </a:r>
            <a:endParaRPr lang="en-US" dirty="0"/>
          </a:p>
        </p:txBody>
      </p:sp>
      <p:sp>
        <p:nvSpPr>
          <p:cNvPr id="19" name="Text Placeholder 17"/>
          <p:cNvSpPr>
            <a:spLocks noGrp="1"/>
          </p:cNvSpPr>
          <p:nvPr>
            <p:ph type="body" sz="quarter" idx="11" hasCustomPrompt="1"/>
          </p:nvPr>
        </p:nvSpPr>
        <p:spPr>
          <a:xfrm>
            <a:off x="5548901" y="2222694"/>
            <a:ext cx="26392606" cy="992272"/>
          </a:xfrm>
          <a:prstGeom prst="rect">
            <a:avLst/>
          </a:prstGeom>
        </p:spPr>
        <p:txBody>
          <a:bodyPr vert="horz" lIns="91413" tIns="45706" rIns="91413" bIns="45706" anchor="ctr"/>
          <a:lstStyle>
            <a:lvl1pPr marL="0" indent="0" algn="ctr">
              <a:buNone/>
              <a:defRPr sz="5500" baseline="0">
                <a:solidFill>
                  <a:srgbClr val="FFFFFF"/>
                </a:solidFill>
              </a:defRPr>
            </a:lvl1pPr>
          </a:lstStyle>
          <a:p>
            <a:pPr lvl="0"/>
            <a:r>
              <a:rPr lang="en-US" dirty="0" smtClean="0"/>
              <a:t>Click to add authors</a:t>
            </a:r>
            <a:endParaRPr lang="en-US" dirty="0"/>
          </a:p>
        </p:txBody>
      </p:sp>
      <p:sp>
        <p:nvSpPr>
          <p:cNvPr id="20" name="Text Placeholder 17"/>
          <p:cNvSpPr>
            <a:spLocks noGrp="1"/>
          </p:cNvSpPr>
          <p:nvPr>
            <p:ph type="body" sz="quarter" idx="12" hasCustomPrompt="1"/>
          </p:nvPr>
        </p:nvSpPr>
        <p:spPr>
          <a:xfrm>
            <a:off x="5548901" y="3214963"/>
            <a:ext cx="26392606" cy="992272"/>
          </a:xfrm>
          <a:prstGeom prst="rect">
            <a:avLst/>
          </a:prstGeom>
        </p:spPr>
        <p:txBody>
          <a:bodyPr vert="horz" lIns="91413" tIns="45706" rIns="91413" bIns="45706" anchor="ctr"/>
          <a:lstStyle>
            <a:lvl1pPr marL="0" indent="0" algn="ctr">
              <a:buNone/>
              <a:defRPr sz="4400" baseline="0">
                <a:solidFill>
                  <a:srgbClr val="FFFFFF"/>
                </a:solidFill>
              </a:defRPr>
            </a:lvl1pPr>
          </a:lstStyle>
          <a:p>
            <a:pPr lvl="0"/>
            <a:r>
              <a:rPr lang="en-US" dirty="0" smtClean="0"/>
              <a:t>Click here to add affiliations</a:t>
            </a:r>
            <a:endParaRPr lang="en-US" dirty="0"/>
          </a:p>
        </p:txBody>
      </p:sp>
      <p:sp>
        <p:nvSpPr>
          <p:cNvPr id="26" name="Text Placeholder 25"/>
          <p:cNvSpPr>
            <a:spLocks noGrp="1"/>
          </p:cNvSpPr>
          <p:nvPr>
            <p:ph type="body" sz="quarter" idx="13" hasCustomPrompt="1"/>
          </p:nvPr>
        </p:nvSpPr>
        <p:spPr>
          <a:xfrm>
            <a:off x="939378" y="5262834"/>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Introduction/Abstract (click to edit)</a:t>
            </a:r>
            <a:endParaRPr lang="en-US" dirty="0"/>
          </a:p>
        </p:txBody>
      </p:sp>
      <p:sp>
        <p:nvSpPr>
          <p:cNvPr id="28" name="Content Placeholder 27"/>
          <p:cNvSpPr>
            <a:spLocks noGrp="1"/>
          </p:cNvSpPr>
          <p:nvPr>
            <p:ph sz="quarter" idx="14" hasCustomPrompt="1"/>
          </p:nvPr>
        </p:nvSpPr>
        <p:spPr>
          <a:xfrm>
            <a:off x="920694" y="6148213"/>
            <a:ext cx="17373598" cy="5150994"/>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29" name="Text Placeholder 25"/>
          <p:cNvSpPr>
            <a:spLocks noGrp="1"/>
          </p:cNvSpPr>
          <p:nvPr>
            <p:ph type="body" sz="quarter" idx="15" hasCustomPrompt="1"/>
          </p:nvPr>
        </p:nvSpPr>
        <p:spPr>
          <a:xfrm>
            <a:off x="19204726" y="12635803"/>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Conclusion (click to edit)</a:t>
            </a:r>
            <a:endParaRPr lang="en-US" dirty="0"/>
          </a:p>
        </p:txBody>
      </p:sp>
      <p:sp>
        <p:nvSpPr>
          <p:cNvPr id="31" name="Text Placeholder 25"/>
          <p:cNvSpPr>
            <a:spLocks noGrp="1"/>
          </p:cNvSpPr>
          <p:nvPr>
            <p:ph type="body" sz="quarter" idx="17" hasCustomPrompt="1"/>
          </p:nvPr>
        </p:nvSpPr>
        <p:spPr>
          <a:xfrm>
            <a:off x="920694" y="11339802"/>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Methods (click to edit)</a:t>
            </a:r>
            <a:endParaRPr lang="en-US" dirty="0"/>
          </a:p>
        </p:txBody>
      </p:sp>
      <p:sp>
        <p:nvSpPr>
          <p:cNvPr id="32" name="Content Placeholder 27"/>
          <p:cNvSpPr>
            <a:spLocks noGrp="1"/>
          </p:cNvSpPr>
          <p:nvPr>
            <p:ph sz="quarter" idx="18" hasCustomPrompt="1"/>
          </p:nvPr>
        </p:nvSpPr>
        <p:spPr>
          <a:xfrm>
            <a:off x="920694" y="12198897"/>
            <a:ext cx="17373598" cy="8629103"/>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4" name="Content Placeholder 27"/>
          <p:cNvSpPr>
            <a:spLocks noGrp="1"/>
          </p:cNvSpPr>
          <p:nvPr>
            <p:ph sz="quarter" idx="20" hasCustomPrompt="1"/>
          </p:nvPr>
        </p:nvSpPr>
        <p:spPr>
          <a:xfrm>
            <a:off x="19204726" y="13494902"/>
            <a:ext cx="17373598" cy="370535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35" name="Text Placeholder 25"/>
          <p:cNvSpPr>
            <a:spLocks noGrp="1"/>
          </p:cNvSpPr>
          <p:nvPr>
            <p:ph type="body" sz="quarter" idx="21" hasCustomPrompt="1"/>
          </p:nvPr>
        </p:nvSpPr>
        <p:spPr>
          <a:xfrm>
            <a:off x="19204726" y="17200251"/>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References (click to edit)</a:t>
            </a:r>
            <a:endParaRPr lang="en-US" dirty="0"/>
          </a:p>
        </p:txBody>
      </p:sp>
      <p:sp>
        <p:nvSpPr>
          <p:cNvPr id="36" name="Content Placeholder 27"/>
          <p:cNvSpPr>
            <a:spLocks noGrp="1"/>
          </p:cNvSpPr>
          <p:nvPr>
            <p:ph sz="quarter" idx="22" hasCustomPrompt="1"/>
          </p:nvPr>
        </p:nvSpPr>
        <p:spPr>
          <a:xfrm>
            <a:off x="19204726" y="18059350"/>
            <a:ext cx="17373598" cy="2768651"/>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
        <p:nvSpPr>
          <p:cNvPr id="15" name="Text Placeholder 25"/>
          <p:cNvSpPr>
            <a:spLocks noGrp="1"/>
          </p:cNvSpPr>
          <p:nvPr>
            <p:ph type="body" sz="quarter" idx="23" hasCustomPrompt="1"/>
          </p:nvPr>
        </p:nvSpPr>
        <p:spPr>
          <a:xfrm>
            <a:off x="19204726" y="5285242"/>
            <a:ext cx="17373598" cy="859099"/>
          </a:xfrm>
          <a:prstGeom prst="rect">
            <a:avLst/>
          </a:prstGeom>
          <a:solidFill>
            <a:srgbClr val="17375E"/>
          </a:solidFill>
        </p:spPr>
        <p:txBody>
          <a:bodyPr vert="horz" lIns="91413" tIns="45706" rIns="91413" bIns="45706" anchor="ctr"/>
          <a:lstStyle>
            <a:lvl1pPr marL="0" indent="0" algn="ctr">
              <a:buNone/>
              <a:defRPr sz="4000" u="sng" baseline="0">
                <a:solidFill>
                  <a:srgbClr val="FFFFFF"/>
                </a:solidFill>
              </a:defRPr>
            </a:lvl1pPr>
          </a:lstStyle>
          <a:p>
            <a:pPr lvl="0"/>
            <a:r>
              <a:rPr lang="en-US" sz="4000" dirty="0" smtClean="0"/>
              <a:t>Results (click to edit)</a:t>
            </a:r>
            <a:endParaRPr lang="en-US" dirty="0"/>
          </a:p>
        </p:txBody>
      </p:sp>
      <p:sp>
        <p:nvSpPr>
          <p:cNvPr id="17" name="Content Placeholder 27"/>
          <p:cNvSpPr>
            <a:spLocks noGrp="1"/>
          </p:cNvSpPr>
          <p:nvPr>
            <p:ph sz="quarter" idx="24" hasCustomPrompt="1"/>
          </p:nvPr>
        </p:nvSpPr>
        <p:spPr>
          <a:xfrm>
            <a:off x="19204726" y="6144341"/>
            <a:ext cx="17373598" cy="6491462"/>
          </a:xfrm>
          <a:prstGeom prst="rect">
            <a:avLst/>
          </a:prstGeom>
        </p:spPr>
        <p:txBody>
          <a:bodyPr vert="horz" lIns="91413" tIns="45706" rIns="91413" bIns="45706"/>
          <a:lstStyle>
            <a:lvl1pPr marL="0" indent="0">
              <a:buNone/>
              <a:defRPr sz="2900" baseline="0"/>
            </a:lvl1pPr>
          </a:lstStyle>
          <a:p>
            <a:pPr lvl="0"/>
            <a:r>
              <a:rPr lang="en-US" sz="2900" dirty="0" smtClean="0"/>
              <a:t>Click here to insert content</a:t>
            </a:r>
            <a:endParaRPr lang="en-US" dirty="0"/>
          </a:p>
        </p:txBody>
      </p:sp>
    </p:spTree>
    <p:extLst>
      <p:ext uri="{BB962C8B-B14F-4D97-AF65-F5344CB8AC3E}">
        <p14:creationId xmlns:p14="http://schemas.microsoft.com/office/powerpoint/2010/main" val="36213873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5445481" y="3972562"/>
            <a:ext cx="26599439" cy="9668853"/>
          </a:xfrm>
          <a:prstGeom prst="rect">
            <a:avLst/>
          </a:prstGeom>
          <a:ln w="3175">
            <a:solidFill>
              <a:schemeClr val="bg1"/>
            </a:solidFill>
          </a:ln>
          <a:effectLst>
            <a:outerShdw blurRad="63500" sx="100500" sy="100500" algn="ctr" rotWithShape="0">
              <a:prstClr val="black">
                <a:alpha val="50000"/>
              </a:prstClr>
            </a:outerShdw>
          </a:effectLst>
        </p:spPr>
        <p:txBody>
          <a:bodyPr vert="horz" lIns="334405" tIns="167203" rIns="334405" bIns="167203" rtlCol="0">
            <a:normAutofit/>
          </a:bodyPr>
          <a:lstStyle/>
          <a:p>
            <a:pPr marL="0" indent="0" algn="l" defTabSz="3344052" rtl="0" eaLnBrk="1" latinLnBrk="0" hangingPunct="1">
              <a:spcBef>
                <a:spcPts val="7314"/>
              </a:spcBef>
              <a:buClr>
                <a:schemeClr val="accent1">
                  <a:lumMod val="60000"/>
                  <a:lumOff val="40000"/>
                </a:schemeClr>
              </a:buClr>
              <a:buSzPct val="110000"/>
              <a:buFont typeface="Wingdings 2" pitchFamily="18" charset="2"/>
              <a:buNone/>
            </a:pPr>
            <a:endParaRPr sz="117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5423976" y="4673599"/>
            <a:ext cx="26642448" cy="5289592"/>
          </a:xfrm>
        </p:spPr>
        <p:txBody>
          <a:bodyPr vert="horz" lIns="334405" tIns="167203" rIns="334405" bIns="167203" rtlCol="0" anchor="b" anchorCtr="0">
            <a:noAutofit/>
          </a:bodyPr>
          <a:lstStyle>
            <a:lvl1pPr marL="0" indent="0" algn="ctr" defTabSz="3344052" rtl="0" eaLnBrk="1" latinLnBrk="0" hangingPunct="1">
              <a:spcBef>
                <a:spcPct val="0"/>
              </a:spcBef>
              <a:buClr>
                <a:schemeClr val="accent1">
                  <a:lumMod val="60000"/>
                  <a:lumOff val="40000"/>
                </a:schemeClr>
              </a:buClr>
              <a:buSzPct val="110000"/>
              <a:buFont typeface="Wingdings 2" pitchFamily="18" charset="2"/>
              <a:buNone/>
              <a:defRPr sz="168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5423978" y="10116972"/>
            <a:ext cx="26642452" cy="2811032"/>
          </a:xfrm>
        </p:spPr>
        <p:txBody>
          <a:bodyPr vert="horz" lIns="334405" tIns="167203" rIns="334405" bIns="167203" rtlCol="0">
            <a:normAutofit/>
          </a:bodyPr>
          <a:lstStyle>
            <a:lvl1pPr marL="0" indent="0" algn="ctr" defTabSz="3344052" rtl="0" eaLnBrk="1" latinLnBrk="0" hangingPunct="1">
              <a:spcBef>
                <a:spcPts val="1097"/>
              </a:spcBef>
              <a:buClr>
                <a:schemeClr val="accent1">
                  <a:lumMod val="60000"/>
                  <a:lumOff val="40000"/>
                </a:schemeClr>
              </a:buClr>
              <a:buSzPct val="110000"/>
              <a:buFont typeface="Wingdings 2" pitchFamily="18" charset="2"/>
              <a:buNone/>
              <a:defRPr sz="6600" kern="1200">
                <a:solidFill>
                  <a:schemeClr val="tx1">
                    <a:tint val="75000"/>
                  </a:schemeClr>
                </a:solidFill>
                <a:latin typeface="+mn-lt"/>
                <a:ea typeface="+mn-ea"/>
                <a:cs typeface="+mn-cs"/>
              </a:defRPr>
            </a:lvl1pPr>
            <a:lvl2pPr marL="1672026" indent="0" algn="ctr">
              <a:buNone/>
              <a:defRPr>
                <a:solidFill>
                  <a:schemeClr val="tx1">
                    <a:tint val="75000"/>
                  </a:schemeClr>
                </a:solidFill>
              </a:defRPr>
            </a:lvl2pPr>
            <a:lvl3pPr marL="3344052" indent="0" algn="ctr">
              <a:buNone/>
              <a:defRPr>
                <a:solidFill>
                  <a:schemeClr val="tx1">
                    <a:tint val="75000"/>
                  </a:schemeClr>
                </a:solidFill>
              </a:defRPr>
            </a:lvl3pPr>
            <a:lvl4pPr marL="5016078" indent="0" algn="ctr">
              <a:buNone/>
              <a:defRPr>
                <a:solidFill>
                  <a:schemeClr val="tx1">
                    <a:tint val="75000"/>
                  </a:schemeClr>
                </a:solidFill>
              </a:defRPr>
            </a:lvl4pPr>
            <a:lvl5pPr marL="6688104" indent="0" algn="ctr">
              <a:buNone/>
              <a:defRPr>
                <a:solidFill>
                  <a:schemeClr val="tx1">
                    <a:tint val="75000"/>
                  </a:schemeClr>
                </a:solidFill>
              </a:defRPr>
            </a:lvl5pPr>
            <a:lvl6pPr marL="8360131" indent="0" algn="ctr">
              <a:buNone/>
              <a:defRPr>
                <a:solidFill>
                  <a:schemeClr val="tx1">
                    <a:tint val="75000"/>
                  </a:schemeClr>
                </a:solidFill>
              </a:defRPr>
            </a:lvl6pPr>
            <a:lvl7pPr marL="10032157" indent="0" algn="ctr">
              <a:buNone/>
              <a:defRPr>
                <a:solidFill>
                  <a:schemeClr val="tx1">
                    <a:tint val="75000"/>
                  </a:schemeClr>
                </a:solidFill>
              </a:defRPr>
            </a:lvl7pPr>
            <a:lvl8pPr marL="11704183" indent="0" algn="ctr">
              <a:buNone/>
              <a:defRPr>
                <a:solidFill>
                  <a:schemeClr val="tx1">
                    <a:tint val="75000"/>
                  </a:schemeClr>
                </a:solidFill>
              </a:defRPr>
            </a:lvl8pPr>
            <a:lvl9pPr marL="13376209"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28E80666-FB37-4B36-9149-507F3B0178E3}" type="datetimeFigureOut">
              <a:rPr lang="en-US" smtClean="0"/>
              <a:pPr/>
              <a:t>10/29/15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39C4FB-7D33-419B-8833-D1372BFD11C8}"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C5109485-9BAC-7F4F-80E9-63E0AD784190}" type="datetimeFigureOut">
              <a:rPr lang="en-US" smtClean="0"/>
              <a:t>10/29/15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7E4394-F02F-C642-ABBE-4A582801F059}" type="slidenum">
              <a:rPr lang="en-US" smtClean="0"/>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1490508" y="10281924"/>
            <a:ext cx="34509393" cy="4508077"/>
          </a:xfrm>
        </p:spPr>
        <p:txBody>
          <a:bodyPr/>
          <a:lstStyle/>
          <a:p>
            <a:r>
              <a:rPr lang="en-US" smtClean="0"/>
              <a:t>Click to edit Master title style</a:t>
            </a:r>
            <a:endParaRPr dirty="0"/>
          </a:p>
        </p:txBody>
      </p:sp>
      <p:sp>
        <p:nvSpPr>
          <p:cNvPr id="3" name="Subtitle 2"/>
          <p:cNvSpPr>
            <a:spLocks noGrp="1"/>
          </p:cNvSpPr>
          <p:nvPr>
            <p:ph type="subTitle" idx="1"/>
          </p:nvPr>
        </p:nvSpPr>
        <p:spPr>
          <a:xfrm>
            <a:off x="1490508" y="14631157"/>
            <a:ext cx="34509393" cy="2982858"/>
          </a:xfrm>
        </p:spPr>
        <p:txBody>
          <a:bodyPr>
            <a:normAutofit/>
          </a:bodyPr>
          <a:lstStyle>
            <a:lvl1pPr marL="0" indent="0" algn="ctr">
              <a:spcBef>
                <a:spcPts val="1097"/>
              </a:spcBef>
              <a:buNone/>
              <a:defRPr sz="6600">
                <a:solidFill>
                  <a:schemeClr val="tx1">
                    <a:tint val="75000"/>
                  </a:schemeClr>
                </a:solidFill>
              </a:defRPr>
            </a:lvl1pPr>
            <a:lvl2pPr marL="1672026" indent="0" algn="ctr">
              <a:buNone/>
              <a:defRPr>
                <a:solidFill>
                  <a:schemeClr val="tx1">
                    <a:tint val="75000"/>
                  </a:schemeClr>
                </a:solidFill>
              </a:defRPr>
            </a:lvl2pPr>
            <a:lvl3pPr marL="3344052" indent="0" algn="ctr">
              <a:buNone/>
              <a:defRPr>
                <a:solidFill>
                  <a:schemeClr val="tx1">
                    <a:tint val="75000"/>
                  </a:schemeClr>
                </a:solidFill>
              </a:defRPr>
            </a:lvl3pPr>
            <a:lvl4pPr marL="5016078" indent="0" algn="ctr">
              <a:buNone/>
              <a:defRPr>
                <a:solidFill>
                  <a:schemeClr val="tx1">
                    <a:tint val="75000"/>
                  </a:schemeClr>
                </a:solidFill>
              </a:defRPr>
            </a:lvl4pPr>
            <a:lvl5pPr marL="6688104" indent="0" algn="ctr">
              <a:buNone/>
              <a:defRPr>
                <a:solidFill>
                  <a:schemeClr val="tx1">
                    <a:tint val="75000"/>
                  </a:schemeClr>
                </a:solidFill>
              </a:defRPr>
            </a:lvl5pPr>
            <a:lvl6pPr marL="8360131" indent="0" algn="ctr">
              <a:buNone/>
              <a:defRPr>
                <a:solidFill>
                  <a:schemeClr val="tx1">
                    <a:tint val="75000"/>
                  </a:schemeClr>
                </a:solidFill>
              </a:defRPr>
            </a:lvl6pPr>
            <a:lvl7pPr marL="10032157" indent="0" algn="ctr">
              <a:buNone/>
              <a:defRPr>
                <a:solidFill>
                  <a:schemeClr val="tx1">
                    <a:tint val="75000"/>
                  </a:schemeClr>
                </a:solidFill>
              </a:defRPr>
            </a:lvl7pPr>
            <a:lvl8pPr marL="11704183" indent="0" algn="ctr">
              <a:buNone/>
              <a:defRPr>
                <a:solidFill>
                  <a:schemeClr val="tx1">
                    <a:tint val="75000"/>
                  </a:schemeClr>
                </a:solidFill>
              </a:defRPr>
            </a:lvl8pPr>
            <a:lvl9pPr marL="13376209"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pPr algn="r" eaLnBrk="1" latinLnBrk="0" hangingPunct="1"/>
            <a:fld id="{9D21D778-B565-4D7E-94D7-64010A445B68}" type="datetimeFigureOut">
              <a:rPr lang="en-US" smtClean="0"/>
              <a:pPr algn="r" eaLnBrk="1" latinLnBrk="0" hangingPunct="1"/>
              <a:t>10/29/15</a:t>
            </a:fld>
            <a:endParaRPr lang="en-US" sz="5100" dirty="0">
              <a:solidFill>
                <a:srgbClr val="FFFFFF"/>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rgbClr val="FFFFFF"/>
              </a:solidFill>
            </a:endParaRPr>
          </a:p>
        </p:txBody>
      </p:sp>
      <p:sp>
        <p:nvSpPr>
          <p:cNvPr id="6" name="Slide Number Placeholder 5"/>
          <p:cNvSpPr>
            <a:spLocks noGrp="1"/>
          </p:cNvSpPr>
          <p:nvPr>
            <p:ph type="sldNum" sz="quarter" idx="12"/>
          </p:nvPr>
        </p:nvSpPr>
        <p:spPr/>
        <p:txBody>
          <a:bodyPr/>
          <a:lstStyle/>
          <a:p>
            <a:pPr algn="ctr" eaLnBrk="1" latinLnBrk="0" hangingPunct="1"/>
            <a:fld id="{2C6B1FF6-39B9-40F5-8B67-33C6354A3D4F}" type="slidenum">
              <a:rPr kumimoji="0" lang="en-US" smtClean="0"/>
              <a:pPr algn="ctr" eaLnBrk="1" latinLnBrk="0" hangingPunct="1"/>
              <a:t>‹#›</a:t>
            </a:fld>
            <a:endParaRPr kumimoji="0" lang="en-US" sz="5900" dirty="0">
              <a:solidFill>
                <a:schemeClr val="accent3">
                  <a:shade val="75000"/>
                </a:schemeClr>
              </a:solidFill>
            </a:endParaRPr>
          </a:p>
        </p:txBody>
      </p:sp>
      <p:sp>
        <p:nvSpPr>
          <p:cNvPr id="9" name="Picture Placeholder 2"/>
          <p:cNvSpPr>
            <a:spLocks noGrp="1"/>
          </p:cNvSpPr>
          <p:nvPr>
            <p:ph type="pic" idx="13"/>
          </p:nvPr>
        </p:nvSpPr>
        <p:spPr>
          <a:xfrm>
            <a:off x="1521018" y="1114850"/>
            <a:ext cx="34448364" cy="8699710"/>
          </a:xfrm>
          <a:ln w="3175">
            <a:solidFill>
              <a:schemeClr val="bg1"/>
            </a:solidFill>
          </a:ln>
          <a:effectLst>
            <a:outerShdw blurRad="63500" sx="100500" sy="100500" algn="ctr" rotWithShape="0">
              <a:prstClr val="black">
                <a:alpha val="50000"/>
              </a:prstClr>
            </a:outerShdw>
          </a:effectLst>
        </p:spPr>
        <p:txBody>
          <a:bodyPr/>
          <a:lstStyle>
            <a:lvl1pPr marL="0" indent="0">
              <a:buNone/>
              <a:defRPr sz="11700"/>
            </a:lvl1pPr>
            <a:lvl2pPr marL="1672026" indent="0">
              <a:buNone/>
              <a:defRPr sz="10200"/>
            </a:lvl2pPr>
            <a:lvl3pPr marL="3344052" indent="0">
              <a:buNone/>
              <a:defRPr sz="8800"/>
            </a:lvl3pPr>
            <a:lvl4pPr marL="5016078" indent="0">
              <a:buNone/>
              <a:defRPr sz="7300"/>
            </a:lvl4pPr>
            <a:lvl5pPr marL="6688104" indent="0">
              <a:buNone/>
              <a:defRPr sz="7300"/>
            </a:lvl5pPr>
            <a:lvl6pPr marL="8360131" indent="0">
              <a:buNone/>
              <a:defRPr sz="7300"/>
            </a:lvl6pPr>
            <a:lvl7pPr marL="10032157" indent="0">
              <a:buNone/>
              <a:defRPr sz="7300"/>
            </a:lvl7pPr>
            <a:lvl8pPr marL="11704183" indent="0">
              <a:buNone/>
              <a:defRPr sz="7300"/>
            </a:lvl8pPr>
            <a:lvl9pPr marL="13376209" indent="0">
              <a:buNone/>
              <a:defRPr sz="7300"/>
            </a:lvl9pPr>
          </a:lstStyle>
          <a:p>
            <a:r>
              <a:rPr lang="en-US" smtClean="0"/>
              <a:t>Drag picture to placeholder or click icon to add</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52030" y="7369643"/>
            <a:ext cx="33031908" cy="4177030"/>
          </a:xfrm>
        </p:spPr>
        <p:txBody>
          <a:bodyPr anchor="b" anchorCtr="0"/>
          <a:lstStyle>
            <a:lvl1pPr algn="ctr">
              <a:defRPr sz="16800" b="0" cap="none" baseline="0"/>
            </a:lvl1pPr>
          </a:lstStyle>
          <a:p>
            <a:r>
              <a:rPr lang="en-US" smtClean="0"/>
              <a:t>Click to edit Master title style</a:t>
            </a:r>
            <a:endParaRPr/>
          </a:p>
        </p:txBody>
      </p:sp>
      <p:sp>
        <p:nvSpPr>
          <p:cNvPr id="3" name="Text Placeholder 2"/>
          <p:cNvSpPr>
            <a:spLocks noGrp="1"/>
          </p:cNvSpPr>
          <p:nvPr>
            <p:ph type="body" idx="1"/>
          </p:nvPr>
        </p:nvSpPr>
        <p:spPr>
          <a:xfrm>
            <a:off x="2252030" y="11457084"/>
            <a:ext cx="33031908" cy="4600573"/>
          </a:xfrm>
        </p:spPr>
        <p:txBody>
          <a:bodyPr anchor="t" anchorCtr="0">
            <a:normAutofit/>
          </a:bodyPr>
          <a:lstStyle>
            <a:lvl1pPr marL="0" indent="0" algn="ctr">
              <a:spcBef>
                <a:spcPts val="1097"/>
              </a:spcBef>
              <a:buNone/>
              <a:defRPr sz="6600">
                <a:solidFill>
                  <a:schemeClr val="tx1">
                    <a:tint val="75000"/>
                  </a:schemeClr>
                </a:solidFill>
              </a:defRPr>
            </a:lvl1pPr>
            <a:lvl2pPr marL="1672026" indent="0">
              <a:buNone/>
              <a:defRPr sz="6600">
                <a:solidFill>
                  <a:schemeClr val="tx1">
                    <a:tint val="75000"/>
                  </a:schemeClr>
                </a:solidFill>
              </a:defRPr>
            </a:lvl2pPr>
            <a:lvl3pPr marL="3344052" indent="0">
              <a:buNone/>
              <a:defRPr sz="5900">
                <a:solidFill>
                  <a:schemeClr val="tx1">
                    <a:tint val="75000"/>
                  </a:schemeClr>
                </a:solidFill>
              </a:defRPr>
            </a:lvl3pPr>
            <a:lvl4pPr marL="5016078" indent="0">
              <a:buNone/>
              <a:defRPr sz="5100">
                <a:solidFill>
                  <a:schemeClr val="tx1">
                    <a:tint val="75000"/>
                  </a:schemeClr>
                </a:solidFill>
              </a:defRPr>
            </a:lvl4pPr>
            <a:lvl5pPr marL="6688104" indent="0">
              <a:buNone/>
              <a:defRPr sz="5100">
                <a:solidFill>
                  <a:schemeClr val="tx1">
                    <a:tint val="75000"/>
                  </a:schemeClr>
                </a:solidFill>
              </a:defRPr>
            </a:lvl5pPr>
            <a:lvl6pPr marL="8360131" indent="0">
              <a:buNone/>
              <a:defRPr sz="5100">
                <a:solidFill>
                  <a:schemeClr val="tx1">
                    <a:tint val="75000"/>
                  </a:schemeClr>
                </a:solidFill>
              </a:defRPr>
            </a:lvl6pPr>
            <a:lvl7pPr marL="10032157" indent="0">
              <a:buNone/>
              <a:defRPr sz="5100">
                <a:solidFill>
                  <a:schemeClr val="tx1">
                    <a:tint val="75000"/>
                  </a:schemeClr>
                </a:solidFill>
              </a:defRPr>
            </a:lvl7pPr>
            <a:lvl8pPr marL="11704183" indent="0">
              <a:buNone/>
              <a:defRPr sz="5100">
                <a:solidFill>
                  <a:schemeClr val="tx1">
                    <a:tint val="75000"/>
                  </a:schemeClr>
                </a:solidFill>
              </a:defRPr>
            </a:lvl8pPr>
            <a:lvl9pPr marL="13376209" indent="0">
              <a:buNone/>
              <a:defRPr sz="51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8E80666-FB37-4B36-9149-507F3B0178E3}" type="datetimeFigureOut">
              <a:rPr lang="en-US" smtClean="0"/>
              <a:pPr/>
              <a:t>10/29/15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252027" y="329900"/>
            <a:ext cx="32973332" cy="4099998"/>
          </a:xfrm>
        </p:spPr>
        <p:txBody>
          <a:bodyPr/>
          <a:lstStyle/>
          <a:p>
            <a:r>
              <a:rPr lang="en-US" smtClean="0"/>
              <a:t>Click to edit Master title style</a:t>
            </a:r>
            <a:endParaRPr/>
          </a:p>
        </p:txBody>
      </p:sp>
      <p:sp>
        <p:nvSpPr>
          <p:cNvPr id="3" name="Content Placeholder 2"/>
          <p:cNvSpPr>
            <a:spLocks noGrp="1"/>
          </p:cNvSpPr>
          <p:nvPr>
            <p:ph sz="half" idx="1"/>
          </p:nvPr>
        </p:nvSpPr>
        <p:spPr>
          <a:xfrm>
            <a:off x="2252027" y="4907283"/>
            <a:ext cx="15745968" cy="13319760"/>
          </a:xfrm>
        </p:spPr>
        <p:txBody>
          <a:bodyPr>
            <a:normAutofit/>
          </a:bodyPr>
          <a:lstStyle>
            <a:lvl1pPr>
              <a:spcBef>
                <a:spcPts val="5851"/>
              </a:spcBef>
              <a:defRPr sz="7300"/>
            </a:lvl1pPr>
            <a:lvl2pPr>
              <a:defRPr sz="6600"/>
            </a:lvl2pPr>
            <a:lvl3pPr>
              <a:defRPr sz="6600"/>
            </a:lvl3pPr>
            <a:lvl4pPr>
              <a:defRPr sz="6600"/>
            </a:lvl4pPr>
            <a:lvl5pPr>
              <a:defRPr sz="6600"/>
            </a:lvl5pPr>
            <a:lvl6pPr>
              <a:defRPr sz="6600"/>
            </a:lvl6pPr>
            <a:lvl7pPr>
              <a:defRPr sz="6600"/>
            </a:lvl7pPr>
            <a:lvl8pPr>
              <a:defRPr sz="6600"/>
            </a:lvl8pPr>
            <a:lvl9pPr>
              <a:defRPr sz="6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19479391" y="4907283"/>
            <a:ext cx="15745968" cy="13319760"/>
          </a:xfrm>
        </p:spPr>
        <p:txBody>
          <a:bodyPr>
            <a:normAutofit/>
          </a:bodyPr>
          <a:lstStyle>
            <a:lvl1pPr>
              <a:spcBef>
                <a:spcPts val="5851"/>
              </a:spcBef>
              <a:defRPr sz="7300"/>
            </a:lvl1pPr>
            <a:lvl2pPr>
              <a:defRPr sz="6600"/>
            </a:lvl2pPr>
            <a:lvl3pPr>
              <a:defRPr sz="6600"/>
            </a:lvl3pPr>
            <a:lvl4pPr>
              <a:defRPr sz="6600"/>
            </a:lvl4pPr>
            <a:lvl5pPr>
              <a:defRPr sz="6600"/>
            </a:lvl5pPr>
            <a:lvl6pPr>
              <a:defRPr sz="6600"/>
            </a:lvl6pPr>
            <a:lvl7pPr>
              <a:defRPr sz="6600"/>
            </a:lvl7pPr>
            <a:lvl8pPr>
              <a:defRPr sz="6600"/>
            </a:lvl8pPr>
            <a:lvl9pPr>
              <a:defRPr sz="6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C5109485-9BAC-7F4F-80E9-63E0AD784190}" type="datetimeFigureOut">
              <a:rPr lang="en-US" smtClean="0"/>
              <a:t>10/29/15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7E4394-F02F-C642-ABBE-4A582801F059}" type="slidenum">
              <a:rPr lang="en-US" smtClean="0"/>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52023" y="329900"/>
            <a:ext cx="32973332" cy="4099998"/>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2252023" y="4456555"/>
            <a:ext cx="15745968" cy="2302720"/>
          </a:xfrm>
        </p:spPr>
        <p:txBody>
          <a:bodyPr anchor="b">
            <a:noAutofit/>
          </a:bodyPr>
          <a:lstStyle>
            <a:lvl1pPr marL="0" indent="0" algn="ctr">
              <a:spcBef>
                <a:spcPts val="0"/>
              </a:spcBef>
              <a:buNone/>
              <a:defRPr sz="8800" b="0">
                <a:solidFill>
                  <a:schemeClr val="accent1">
                    <a:lumMod val="60000"/>
                    <a:lumOff val="40000"/>
                  </a:schemeClr>
                </a:solidFill>
              </a:defRPr>
            </a:lvl1pPr>
            <a:lvl2pPr marL="1672026" indent="0">
              <a:buNone/>
              <a:defRPr sz="7300" b="1"/>
            </a:lvl2pPr>
            <a:lvl3pPr marL="3344052" indent="0">
              <a:buNone/>
              <a:defRPr sz="6600" b="1"/>
            </a:lvl3pPr>
            <a:lvl4pPr marL="5016078" indent="0">
              <a:buNone/>
              <a:defRPr sz="5900" b="1"/>
            </a:lvl4pPr>
            <a:lvl5pPr marL="6688104" indent="0">
              <a:buNone/>
              <a:defRPr sz="5900" b="1"/>
            </a:lvl5pPr>
            <a:lvl6pPr marL="8360131" indent="0">
              <a:buNone/>
              <a:defRPr sz="5900" b="1"/>
            </a:lvl6pPr>
            <a:lvl7pPr marL="10032157" indent="0">
              <a:buNone/>
              <a:defRPr sz="5900" b="1"/>
            </a:lvl7pPr>
            <a:lvl8pPr marL="11704183" indent="0">
              <a:buNone/>
              <a:defRPr sz="5900" b="1"/>
            </a:lvl8pPr>
            <a:lvl9pPr marL="13376209" indent="0">
              <a:buNone/>
              <a:defRPr sz="5900" b="1"/>
            </a:lvl9pPr>
          </a:lstStyle>
          <a:p>
            <a:pPr lvl="0"/>
            <a:r>
              <a:rPr lang="en-US" smtClean="0"/>
              <a:t>Click to edit Master text styles</a:t>
            </a:r>
          </a:p>
        </p:txBody>
      </p:sp>
      <p:sp>
        <p:nvSpPr>
          <p:cNvPr id="4" name="Content Placeholder 3"/>
          <p:cNvSpPr>
            <a:spLocks noGrp="1"/>
          </p:cNvSpPr>
          <p:nvPr>
            <p:ph sz="half" idx="2"/>
          </p:nvPr>
        </p:nvSpPr>
        <p:spPr>
          <a:xfrm>
            <a:off x="2252023" y="7198741"/>
            <a:ext cx="15745968" cy="11028301"/>
          </a:xfrm>
        </p:spPr>
        <p:txBody>
          <a:bodyPr>
            <a:normAutofit/>
          </a:bodyPr>
          <a:lstStyle>
            <a:lvl1pPr>
              <a:spcBef>
                <a:spcPts val="5851"/>
              </a:spcBef>
              <a:defRPr sz="7300"/>
            </a:lvl1pPr>
            <a:lvl2pPr>
              <a:defRPr sz="6600"/>
            </a:lvl2pPr>
            <a:lvl3pPr>
              <a:defRPr sz="6600"/>
            </a:lvl3pPr>
            <a:lvl4pPr>
              <a:defRPr sz="6600"/>
            </a:lvl4pPr>
            <a:lvl5pPr>
              <a:defRPr sz="6600"/>
            </a:lvl5pPr>
            <a:lvl6pPr>
              <a:defRPr sz="5900"/>
            </a:lvl6pPr>
            <a:lvl7pPr>
              <a:defRPr sz="5900"/>
            </a:lvl7pPr>
            <a:lvl8pPr>
              <a:defRPr sz="5900"/>
            </a:lvl8pPr>
            <a:lvl9pPr>
              <a:defRPr sz="5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19479387" y="4456555"/>
            <a:ext cx="15745968" cy="2302720"/>
          </a:xfrm>
        </p:spPr>
        <p:txBody>
          <a:bodyPr anchor="b">
            <a:noAutofit/>
          </a:bodyPr>
          <a:lstStyle>
            <a:lvl1pPr marL="0" indent="0" algn="ctr">
              <a:spcBef>
                <a:spcPts val="0"/>
              </a:spcBef>
              <a:buNone/>
              <a:defRPr sz="8800" b="0">
                <a:solidFill>
                  <a:schemeClr val="accent1">
                    <a:lumMod val="60000"/>
                    <a:lumOff val="40000"/>
                  </a:schemeClr>
                </a:solidFill>
              </a:defRPr>
            </a:lvl1pPr>
            <a:lvl2pPr marL="1672026" indent="0">
              <a:buNone/>
              <a:defRPr sz="7300" b="1"/>
            </a:lvl2pPr>
            <a:lvl3pPr marL="3344052" indent="0">
              <a:buNone/>
              <a:defRPr sz="6600" b="1"/>
            </a:lvl3pPr>
            <a:lvl4pPr marL="5016078" indent="0">
              <a:buNone/>
              <a:defRPr sz="5900" b="1"/>
            </a:lvl4pPr>
            <a:lvl5pPr marL="6688104" indent="0">
              <a:buNone/>
              <a:defRPr sz="5900" b="1"/>
            </a:lvl5pPr>
            <a:lvl6pPr marL="8360131" indent="0">
              <a:buNone/>
              <a:defRPr sz="5900" b="1"/>
            </a:lvl6pPr>
            <a:lvl7pPr marL="10032157" indent="0">
              <a:buNone/>
              <a:defRPr sz="5900" b="1"/>
            </a:lvl7pPr>
            <a:lvl8pPr marL="11704183" indent="0">
              <a:buNone/>
              <a:defRPr sz="5900" b="1"/>
            </a:lvl8pPr>
            <a:lvl9pPr marL="13376209" indent="0">
              <a:buNone/>
              <a:defRPr sz="5900" b="1"/>
            </a:lvl9pPr>
          </a:lstStyle>
          <a:p>
            <a:pPr lvl="0"/>
            <a:r>
              <a:rPr lang="en-US" smtClean="0"/>
              <a:t>Click to edit Master text styles</a:t>
            </a:r>
          </a:p>
        </p:txBody>
      </p:sp>
      <p:sp>
        <p:nvSpPr>
          <p:cNvPr id="6" name="Content Placeholder 5"/>
          <p:cNvSpPr>
            <a:spLocks noGrp="1"/>
          </p:cNvSpPr>
          <p:nvPr>
            <p:ph sz="quarter" idx="4"/>
          </p:nvPr>
        </p:nvSpPr>
        <p:spPr>
          <a:xfrm>
            <a:off x="19479387" y="7198741"/>
            <a:ext cx="15745968" cy="11028301"/>
          </a:xfrm>
        </p:spPr>
        <p:txBody>
          <a:bodyPr>
            <a:normAutofit/>
          </a:bodyPr>
          <a:lstStyle>
            <a:lvl1pPr>
              <a:spcBef>
                <a:spcPts val="5851"/>
              </a:spcBef>
              <a:defRPr sz="7300"/>
            </a:lvl1pPr>
            <a:lvl2pPr>
              <a:defRPr sz="6600"/>
            </a:lvl2pPr>
            <a:lvl3pPr>
              <a:defRPr sz="6600"/>
            </a:lvl3pPr>
            <a:lvl4pPr>
              <a:defRPr sz="6600"/>
            </a:lvl4pPr>
            <a:lvl5pPr>
              <a:defRPr sz="6600"/>
            </a:lvl5pPr>
            <a:lvl6pPr>
              <a:defRPr sz="5900"/>
            </a:lvl6pPr>
            <a:lvl7pPr>
              <a:defRPr sz="5900"/>
            </a:lvl7pPr>
            <a:lvl8pPr>
              <a:defRPr sz="5900"/>
            </a:lvl8pPr>
            <a:lvl9pPr>
              <a:defRPr sz="5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C5109485-9BAC-7F4F-80E9-63E0AD784190}" type="datetimeFigureOut">
              <a:rPr lang="en-US" smtClean="0"/>
              <a:t>10/29/15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7E4394-F02F-C642-ABBE-4A582801F059}" type="slidenum">
              <a:rPr lang="en-US" smtClean="0"/>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C5109485-9BAC-7F4F-80E9-63E0AD784190}" type="datetimeFigureOut">
              <a:rPr lang="en-US" smtClean="0"/>
              <a:t>10/29/15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7E4394-F02F-C642-ABBE-4A582801F059}" type="slidenum">
              <a:rPr lang="en-US" smtClean="0"/>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109485-9BAC-7F4F-80E9-63E0AD784190}" type="datetimeFigureOut">
              <a:rPr lang="en-US" smtClean="0"/>
              <a:t>10/29/15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07E4394-F02F-C642-ABBE-4A582801F059}" type="slidenum">
              <a:rPr lang="en-US" smtClean="0"/>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6936" y="1876407"/>
            <a:ext cx="15745968" cy="3563620"/>
          </a:xfrm>
        </p:spPr>
        <p:txBody>
          <a:bodyPr anchor="b"/>
          <a:lstStyle>
            <a:lvl1pPr algn="ctr">
              <a:defRPr sz="13200" b="0"/>
            </a:lvl1pPr>
          </a:lstStyle>
          <a:p>
            <a:r>
              <a:rPr lang="en-US" smtClean="0"/>
              <a:t>Click to edit Master title style</a:t>
            </a:r>
            <a:endParaRPr/>
          </a:p>
        </p:txBody>
      </p:sp>
      <p:sp>
        <p:nvSpPr>
          <p:cNvPr id="3" name="Content Placeholder 2"/>
          <p:cNvSpPr>
            <a:spLocks noGrp="1"/>
          </p:cNvSpPr>
          <p:nvPr>
            <p:ph idx="1"/>
          </p:nvPr>
        </p:nvSpPr>
        <p:spPr>
          <a:xfrm>
            <a:off x="19445578" y="1129453"/>
            <a:ext cx="15745968" cy="17097587"/>
          </a:xfrm>
        </p:spPr>
        <p:txBody>
          <a:bodyPr>
            <a:normAutofit/>
          </a:bodyPr>
          <a:lstStyle>
            <a:lvl1pPr>
              <a:spcBef>
                <a:spcPts val="7314"/>
              </a:spcBef>
              <a:defRPr sz="8000"/>
            </a:lvl1pPr>
            <a:lvl2pPr>
              <a:defRPr sz="7300"/>
            </a:lvl2pPr>
            <a:lvl3pPr>
              <a:defRPr sz="6600"/>
            </a:lvl3pPr>
            <a:lvl4pPr>
              <a:defRPr sz="6600"/>
            </a:lvl4pPr>
            <a:lvl5pPr>
              <a:defRPr sz="6600"/>
            </a:lvl5pPr>
            <a:lvl6pPr>
              <a:defRPr sz="7300"/>
            </a:lvl6pPr>
            <a:lvl7pPr>
              <a:defRPr sz="7300"/>
            </a:lvl7pPr>
            <a:lvl8pPr>
              <a:defRPr sz="7300"/>
            </a:lvl8pPr>
            <a:lvl9pPr>
              <a:defRPr sz="7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2186936" y="5482758"/>
            <a:ext cx="15745968" cy="11408466"/>
          </a:xfrm>
        </p:spPr>
        <p:txBody>
          <a:bodyPr>
            <a:normAutofit/>
          </a:bodyPr>
          <a:lstStyle>
            <a:lvl1pPr marL="0" indent="0" algn="ctr">
              <a:spcBef>
                <a:spcPts val="2194"/>
              </a:spcBef>
              <a:buNone/>
              <a:defRPr sz="6600"/>
            </a:lvl1pPr>
            <a:lvl2pPr marL="1672026" indent="0">
              <a:buNone/>
              <a:defRPr sz="4400"/>
            </a:lvl2pPr>
            <a:lvl3pPr marL="3344052" indent="0">
              <a:buNone/>
              <a:defRPr sz="3700"/>
            </a:lvl3pPr>
            <a:lvl4pPr marL="5016078" indent="0">
              <a:buNone/>
              <a:defRPr sz="3300"/>
            </a:lvl4pPr>
            <a:lvl5pPr marL="6688104" indent="0">
              <a:buNone/>
              <a:defRPr sz="3300"/>
            </a:lvl5pPr>
            <a:lvl6pPr marL="8360131" indent="0">
              <a:buNone/>
              <a:defRPr sz="3300"/>
            </a:lvl6pPr>
            <a:lvl7pPr marL="10032157" indent="0">
              <a:buNone/>
              <a:defRPr sz="3300"/>
            </a:lvl7pPr>
            <a:lvl8pPr marL="11704183" indent="0">
              <a:buNone/>
              <a:defRPr sz="3300"/>
            </a:lvl8pPr>
            <a:lvl9pPr marL="13376209" indent="0">
              <a:buNone/>
              <a:defRPr sz="3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109485-9BAC-7F4F-80E9-63E0AD784190}" type="datetimeFigureOut">
              <a:rPr lang="en-US" smtClean="0"/>
              <a:t>10/29/15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6934" y="1876407"/>
            <a:ext cx="16726135" cy="3563620"/>
          </a:xfrm>
        </p:spPr>
        <p:txBody>
          <a:bodyPr anchor="b"/>
          <a:lstStyle>
            <a:lvl1pPr algn="ctr">
              <a:defRPr sz="13200" b="0"/>
            </a:lvl1pPr>
          </a:lstStyle>
          <a:p>
            <a:r>
              <a:rPr lang="en-US" smtClean="0"/>
              <a:t>Click to edit Master title style</a:t>
            </a:r>
            <a:endParaRPr/>
          </a:p>
        </p:txBody>
      </p:sp>
      <p:sp>
        <p:nvSpPr>
          <p:cNvPr id="4" name="Text Placeholder 3"/>
          <p:cNvSpPr>
            <a:spLocks noGrp="1"/>
          </p:cNvSpPr>
          <p:nvPr>
            <p:ph type="body" sz="half" idx="2"/>
          </p:nvPr>
        </p:nvSpPr>
        <p:spPr>
          <a:xfrm>
            <a:off x="2186934" y="5482758"/>
            <a:ext cx="16726135" cy="11408466"/>
          </a:xfrm>
        </p:spPr>
        <p:txBody>
          <a:bodyPr>
            <a:normAutofit/>
          </a:bodyPr>
          <a:lstStyle>
            <a:lvl1pPr marL="0" indent="0" algn="ctr">
              <a:spcBef>
                <a:spcPts val="2194"/>
              </a:spcBef>
              <a:buNone/>
              <a:defRPr sz="6600"/>
            </a:lvl1pPr>
            <a:lvl2pPr marL="1672026" indent="0">
              <a:buNone/>
              <a:defRPr sz="4400"/>
            </a:lvl2pPr>
            <a:lvl3pPr marL="3344052" indent="0">
              <a:buNone/>
              <a:defRPr sz="3700"/>
            </a:lvl3pPr>
            <a:lvl4pPr marL="5016078" indent="0">
              <a:buNone/>
              <a:defRPr sz="3300"/>
            </a:lvl4pPr>
            <a:lvl5pPr marL="6688104" indent="0">
              <a:buNone/>
              <a:defRPr sz="3300"/>
            </a:lvl5pPr>
            <a:lvl6pPr marL="8360131" indent="0">
              <a:buNone/>
              <a:defRPr sz="3300"/>
            </a:lvl6pPr>
            <a:lvl7pPr marL="10032157" indent="0">
              <a:buNone/>
              <a:defRPr sz="3300"/>
            </a:lvl7pPr>
            <a:lvl8pPr marL="11704183" indent="0">
              <a:buNone/>
              <a:defRPr sz="3300"/>
            </a:lvl8pPr>
            <a:lvl9pPr marL="13376209" indent="0">
              <a:buNone/>
              <a:defRPr sz="3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109485-9BAC-7F4F-80E9-63E0AD784190}" type="datetimeFigureOut">
              <a:rPr lang="en-US" smtClean="0"/>
              <a:t>10/29/15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7E4394-F02F-C642-ABBE-4A582801F059}" type="slidenum">
              <a:rPr lang="en-US" smtClean="0"/>
              <a:t>‹#›</a:t>
            </a:fld>
            <a:endParaRPr lang="en-US"/>
          </a:p>
        </p:txBody>
      </p:sp>
      <p:sp>
        <p:nvSpPr>
          <p:cNvPr id="8" name="Picture Placeholder 2"/>
          <p:cNvSpPr>
            <a:spLocks noGrp="1"/>
          </p:cNvSpPr>
          <p:nvPr>
            <p:ph type="pic" idx="1"/>
          </p:nvPr>
        </p:nvSpPr>
        <p:spPr>
          <a:xfrm>
            <a:off x="20871530" y="1102137"/>
            <a:ext cx="14996160" cy="16308769"/>
          </a:xfrm>
          <a:ln w="3175">
            <a:solidFill>
              <a:schemeClr val="bg1"/>
            </a:solidFill>
          </a:ln>
          <a:effectLst>
            <a:outerShdw blurRad="63500" sx="100500" sy="100500" algn="ctr" rotWithShape="0">
              <a:prstClr val="black">
                <a:alpha val="50000"/>
              </a:prstClr>
            </a:outerShdw>
          </a:effectLst>
        </p:spPr>
        <p:txBody>
          <a:bodyPr vert="horz" lIns="334405" tIns="167203" rIns="334405" bIns="167203" rtlCol="0">
            <a:normAutofit/>
          </a:bodyPr>
          <a:lstStyle>
            <a:lvl1pPr marL="0" indent="0" algn="l" defTabSz="3344052" rtl="0" eaLnBrk="1" latinLnBrk="0" hangingPunct="1">
              <a:spcBef>
                <a:spcPts val="7314"/>
              </a:spcBef>
              <a:buClr>
                <a:schemeClr val="accent1">
                  <a:lumMod val="60000"/>
                  <a:lumOff val="40000"/>
                </a:schemeClr>
              </a:buClr>
              <a:buSzPct val="110000"/>
              <a:buFont typeface="Wingdings 2" pitchFamily="18" charset="2"/>
              <a:buNone/>
              <a:defRPr sz="11700" kern="1200">
                <a:solidFill>
                  <a:schemeClr val="tx1">
                    <a:lumMod val="65000"/>
                    <a:lumOff val="35000"/>
                  </a:schemeClr>
                </a:solidFill>
                <a:latin typeface="+mn-lt"/>
                <a:ea typeface="+mn-ea"/>
                <a:cs typeface="+mn-cs"/>
              </a:defRPr>
            </a:lvl1pPr>
            <a:lvl2pPr marL="1672026" indent="0">
              <a:buNone/>
              <a:defRPr sz="10200"/>
            </a:lvl2pPr>
            <a:lvl3pPr marL="3344052" indent="0">
              <a:buNone/>
              <a:defRPr sz="8800"/>
            </a:lvl3pPr>
            <a:lvl4pPr marL="5016078" indent="0">
              <a:buNone/>
              <a:defRPr sz="7300"/>
            </a:lvl4pPr>
            <a:lvl5pPr marL="6688104" indent="0">
              <a:buNone/>
              <a:defRPr sz="7300"/>
            </a:lvl5pPr>
            <a:lvl6pPr marL="8360131" indent="0">
              <a:buNone/>
              <a:defRPr sz="7300"/>
            </a:lvl6pPr>
            <a:lvl7pPr marL="10032157" indent="0">
              <a:buNone/>
              <a:defRPr sz="7300"/>
            </a:lvl7pPr>
            <a:lvl8pPr marL="11704183" indent="0">
              <a:buNone/>
              <a:defRPr sz="7300"/>
            </a:lvl8pPr>
            <a:lvl9pPr marL="13376209" indent="0">
              <a:buNone/>
              <a:defRPr sz="7300"/>
            </a:lvl9pPr>
          </a:lstStyle>
          <a:p>
            <a:r>
              <a:rPr lang="en-US" smtClean="0"/>
              <a:t>Drag picture to placeholder or click icon to add</a:t>
            </a: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C5109485-9BAC-7F4F-80E9-63E0AD784190}" type="datetimeFigureOut">
              <a:rPr lang="en-US" smtClean="0"/>
              <a:t>10/29/15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7E4394-F02F-C642-ABBE-4A582801F059}" type="slidenum">
              <a:rPr lang="en-US" smtClean="0"/>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0216147" y="1129456"/>
            <a:ext cx="6248400" cy="17097587"/>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2252023" y="1129456"/>
            <a:ext cx="27427877" cy="17097587"/>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C5109485-9BAC-7F4F-80E9-63E0AD784190}" type="datetimeFigureOut">
              <a:rPr lang="en-US" smtClean="0"/>
              <a:t>10/29/15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7E4394-F02F-C642-ABBE-4A582801F059}" type="slidenum">
              <a:rPr lang="en-US" smtClean="0"/>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901" y="836619"/>
            <a:ext cx="26392606" cy="1386075"/>
          </a:xfrm>
          <a:prstGeom prst="rect">
            <a:avLst/>
          </a:prstGeom>
        </p:spPr>
        <p:txBody>
          <a:bodyPr vert="horz" anchor="ctr"/>
          <a:lstStyle>
            <a:lvl1pPr marL="0" indent="0" algn="ctr">
              <a:buNone/>
              <a:defRPr sz="7300" baseline="0">
                <a:solidFill>
                  <a:srgbClr val="FFFFFF"/>
                </a:solidFill>
              </a:defRPr>
            </a:lvl1pPr>
          </a:lstStyle>
          <a:p>
            <a:pPr lvl="0"/>
            <a:r>
              <a:rPr lang="en-US" dirty="0" smtClean="0"/>
              <a:t>Click to add Title</a:t>
            </a:r>
            <a:endParaRPr lang="en-US" dirty="0"/>
          </a:p>
        </p:txBody>
      </p:sp>
      <p:sp>
        <p:nvSpPr>
          <p:cNvPr id="19" name="Text Placeholder 17"/>
          <p:cNvSpPr>
            <a:spLocks noGrp="1"/>
          </p:cNvSpPr>
          <p:nvPr>
            <p:ph type="body" sz="quarter" idx="11" hasCustomPrompt="1"/>
          </p:nvPr>
        </p:nvSpPr>
        <p:spPr>
          <a:xfrm>
            <a:off x="5548901" y="2222694"/>
            <a:ext cx="26392606" cy="992272"/>
          </a:xfrm>
          <a:prstGeom prst="rect">
            <a:avLst/>
          </a:prstGeom>
        </p:spPr>
        <p:txBody>
          <a:bodyPr vert="horz" anchor="ctr"/>
          <a:lstStyle>
            <a:lvl1pPr marL="0" indent="0" algn="ctr">
              <a:buNone/>
              <a:defRPr sz="5500" baseline="0">
                <a:solidFill>
                  <a:srgbClr val="FFFFFF"/>
                </a:solidFill>
              </a:defRPr>
            </a:lvl1pPr>
          </a:lstStyle>
          <a:p>
            <a:pPr lvl="0"/>
            <a:r>
              <a:rPr lang="en-US" dirty="0" smtClean="0"/>
              <a:t>Click to add authors</a:t>
            </a:r>
            <a:endParaRPr lang="en-US" dirty="0"/>
          </a:p>
        </p:txBody>
      </p:sp>
      <p:sp>
        <p:nvSpPr>
          <p:cNvPr id="20" name="Text Placeholder 17"/>
          <p:cNvSpPr>
            <a:spLocks noGrp="1"/>
          </p:cNvSpPr>
          <p:nvPr>
            <p:ph type="body" sz="quarter" idx="12" hasCustomPrompt="1"/>
          </p:nvPr>
        </p:nvSpPr>
        <p:spPr>
          <a:xfrm>
            <a:off x="5548901" y="3214963"/>
            <a:ext cx="26392606" cy="992272"/>
          </a:xfrm>
          <a:prstGeom prst="rect">
            <a:avLst/>
          </a:prstGeom>
        </p:spPr>
        <p:txBody>
          <a:bodyPr vert="horz" anchor="ctr"/>
          <a:lstStyle>
            <a:lvl1pPr marL="0" indent="0" algn="ctr">
              <a:buNone/>
              <a:defRPr sz="4400" baseline="0">
                <a:solidFill>
                  <a:srgbClr val="FFFFFF"/>
                </a:solidFill>
              </a:defRPr>
            </a:lvl1pPr>
          </a:lstStyle>
          <a:p>
            <a:pPr lvl="0"/>
            <a:r>
              <a:rPr lang="en-US" dirty="0" smtClean="0"/>
              <a:t>Click here to add affiliations</a:t>
            </a:r>
            <a:endParaRPr lang="en-US" dirty="0"/>
          </a:p>
        </p:txBody>
      </p:sp>
      <p:sp>
        <p:nvSpPr>
          <p:cNvPr id="26" name="Text Placeholder 25"/>
          <p:cNvSpPr>
            <a:spLocks noGrp="1"/>
          </p:cNvSpPr>
          <p:nvPr>
            <p:ph type="body" sz="quarter" idx="13" hasCustomPrompt="1"/>
          </p:nvPr>
        </p:nvSpPr>
        <p:spPr>
          <a:xfrm>
            <a:off x="939378" y="5262834"/>
            <a:ext cx="17373598" cy="859099"/>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smtClean="0"/>
              <a:t>Introduction/Abstract (click to edit)</a:t>
            </a:r>
            <a:endParaRPr lang="en-US" dirty="0"/>
          </a:p>
        </p:txBody>
      </p:sp>
      <p:sp>
        <p:nvSpPr>
          <p:cNvPr id="28" name="Content Placeholder 27"/>
          <p:cNvSpPr>
            <a:spLocks noGrp="1"/>
          </p:cNvSpPr>
          <p:nvPr>
            <p:ph sz="quarter" idx="14" hasCustomPrompt="1"/>
          </p:nvPr>
        </p:nvSpPr>
        <p:spPr>
          <a:xfrm>
            <a:off x="920694" y="6148213"/>
            <a:ext cx="17373598" cy="5150994"/>
          </a:xfrm>
          <a:prstGeom prst="rect">
            <a:avLst/>
          </a:prstGeom>
        </p:spPr>
        <p:txBody>
          <a:bodyPr vert="horz"/>
          <a:lstStyle>
            <a:lvl1pPr marL="0" indent="0">
              <a:buNone/>
              <a:defRPr sz="2900" baseline="0"/>
            </a:lvl1pPr>
          </a:lstStyle>
          <a:p>
            <a:pPr lvl="0"/>
            <a:r>
              <a:rPr lang="en-US" sz="2900" dirty="0" smtClean="0"/>
              <a:t>Click here to insert content</a:t>
            </a:r>
            <a:endParaRPr lang="en-US" dirty="0"/>
          </a:p>
        </p:txBody>
      </p:sp>
      <p:sp>
        <p:nvSpPr>
          <p:cNvPr id="29" name="Text Placeholder 25"/>
          <p:cNvSpPr>
            <a:spLocks noGrp="1"/>
          </p:cNvSpPr>
          <p:nvPr>
            <p:ph type="body" sz="quarter" idx="15" hasCustomPrompt="1"/>
          </p:nvPr>
        </p:nvSpPr>
        <p:spPr>
          <a:xfrm>
            <a:off x="19204726" y="12635803"/>
            <a:ext cx="17373598" cy="859099"/>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smtClean="0"/>
              <a:t>Conclusion (click to edit)</a:t>
            </a:r>
            <a:endParaRPr lang="en-US" dirty="0"/>
          </a:p>
        </p:txBody>
      </p:sp>
      <p:sp>
        <p:nvSpPr>
          <p:cNvPr id="31" name="Text Placeholder 25"/>
          <p:cNvSpPr>
            <a:spLocks noGrp="1"/>
          </p:cNvSpPr>
          <p:nvPr>
            <p:ph type="body" sz="quarter" idx="17" hasCustomPrompt="1"/>
          </p:nvPr>
        </p:nvSpPr>
        <p:spPr>
          <a:xfrm>
            <a:off x="920694" y="11339802"/>
            <a:ext cx="17373598" cy="859099"/>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smtClean="0"/>
              <a:t>Methods (click to edit)</a:t>
            </a:r>
            <a:endParaRPr lang="en-US" dirty="0"/>
          </a:p>
        </p:txBody>
      </p:sp>
      <p:sp>
        <p:nvSpPr>
          <p:cNvPr id="32" name="Content Placeholder 27"/>
          <p:cNvSpPr>
            <a:spLocks noGrp="1"/>
          </p:cNvSpPr>
          <p:nvPr>
            <p:ph sz="quarter" idx="18" hasCustomPrompt="1"/>
          </p:nvPr>
        </p:nvSpPr>
        <p:spPr>
          <a:xfrm>
            <a:off x="920694" y="12198897"/>
            <a:ext cx="17373598" cy="8629103"/>
          </a:xfrm>
          <a:prstGeom prst="rect">
            <a:avLst/>
          </a:prstGeom>
        </p:spPr>
        <p:txBody>
          <a:bodyPr vert="horz"/>
          <a:lstStyle>
            <a:lvl1pPr marL="0" indent="0">
              <a:buNone/>
              <a:defRPr sz="2900" baseline="0"/>
            </a:lvl1pPr>
          </a:lstStyle>
          <a:p>
            <a:pPr lvl="0"/>
            <a:r>
              <a:rPr lang="en-US" sz="2900" dirty="0" smtClean="0"/>
              <a:t>Click here to insert content</a:t>
            </a:r>
            <a:endParaRPr lang="en-US" dirty="0"/>
          </a:p>
        </p:txBody>
      </p:sp>
      <p:sp>
        <p:nvSpPr>
          <p:cNvPr id="34" name="Content Placeholder 27"/>
          <p:cNvSpPr>
            <a:spLocks noGrp="1"/>
          </p:cNvSpPr>
          <p:nvPr>
            <p:ph sz="quarter" idx="20" hasCustomPrompt="1"/>
          </p:nvPr>
        </p:nvSpPr>
        <p:spPr>
          <a:xfrm>
            <a:off x="19204726" y="13494902"/>
            <a:ext cx="17373598" cy="3705352"/>
          </a:xfrm>
          <a:prstGeom prst="rect">
            <a:avLst/>
          </a:prstGeom>
        </p:spPr>
        <p:txBody>
          <a:bodyPr vert="horz"/>
          <a:lstStyle>
            <a:lvl1pPr marL="0" indent="0">
              <a:buNone/>
              <a:defRPr sz="2900" baseline="0"/>
            </a:lvl1pPr>
          </a:lstStyle>
          <a:p>
            <a:pPr lvl="0"/>
            <a:r>
              <a:rPr lang="en-US" sz="2900" dirty="0" smtClean="0"/>
              <a:t>Click here to insert content</a:t>
            </a:r>
            <a:endParaRPr lang="en-US" dirty="0"/>
          </a:p>
        </p:txBody>
      </p:sp>
      <p:sp>
        <p:nvSpPr>
          <p:cNvPr id="35" name="Text Placeholder 25"/>
          <p:cNvSpPr>
            <a:spLocks noGrp="1"/>
          </p:cNvSpPr>
          <p:nvPr>
            <p:ph type="body" sz="quarter" idx="21" hasCustomPrompt="1"/>
          </p:nvPr>
        </p:nvSpPr>
        <p:spPr>
          <a:xfrm>
            <a:off x="19204726" y="17200251"/>
            <a:ext cx="17373598" cy="859099"/>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smtClean="0"/>
              <a:t>References (click to edit)</a:t>
            </a:r>
            <a:endParaRPr lang="en-US" dirty="0"/>
          </a:p>
        </p:txBody>
      </p:sp>
      <p:sp>
        <p:nvSpPr>
          <p:cNvPr id="36" name="Content Placeholder 27"/>
          <p:cNvSpPr>
            <a:spLocks noGrp="1"/>
          </p:cNvSpPr>
          <p:nvPr>
            <p:ph sz="quarter" idx="22" hasCustomPrompt="1"/>
          </p:nvPr>
        </p:nvSpPr>
        <p:spPr>
          <a:xfrm>
            <a:off x="19204726" y="18059350"/>
            <a:ext cx="17373598" cy="2768651"/>
          </a:xfrm>
          <a:prstGeom prst="rect">
            <a:avLst/>
          </a:prstGeom>
        </p:spPr>
        <p:txBody>
          <a:bodyPr vert="horz"/>
          <a:lstStyle>
            <a:lvl1pPr marL="0" indent="0">
              <a:buNone/>
              <a:defRPr sz="2900" baseline="0"/>
            </a:lvl1pPr>
          </a:lstStyle>
          <a:p>
            <a:pPr lvl="0"/>
            <a:r>
              <a:rPr lang="en-US" sz="2900" dirty="0" smtClean="0"/>
              <a:t>Click here to insert content</a:t>
            </a:r>
            <a:endParaRPr lang="en-US" dirty="0"/>
          </a:p>
        </p:txBody>
      </p:sp>
      <p:sp>
        <p:nvSpPr>
          <p:cNvPr id="15" name="Text Placeholder 25"/>
          <p:cNvSpPr>
            <a:spLocks noGrp="1"/>
          </p:cNvSpPr>
          <p:nvPr>
            <p:ph type="body" sz="quarter" idx="23" hasCustomPrompt="1"/>
          </p:nvPr>
        </p:nvSpPr>
        <p:spPr>
          <a:xfrm>
            <a:off x="19204726" y="5285242"/>
            <a:ext cx="17373598" cy="859099"/>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smtClean="0"/>
              <a:t>Results (click to edit)</a:t>
            </a:r>
            <a:endParaRPr lang="en-US" dirty="0"/>
          </a:p>
        </p:txBody>
      </p:sp>
      <p:sp>
        <p:nvSpPr>
          <p:cNvPr id="17" name="Content Placeholder 27"/>
          <p:cNvSpPr>
            <a:spLocks noGrp="1"/>
          </p:cNvSpPr>
          <p:nvPr>
            <p:ph sz="quarter" idx="24" hasCustomPrompt="1"/>
          </p:nvPr>
        </p:nvSpPr>
        <p:spPr>
          <a:xfrm>
            <a:off x="19204726" y="6144341"/>
            <a:ext cx="17373598" cy="6491462"/>
          </a:xfrm>
          <a:prstGeom prst="rect">
            <a:avLst/>
          </a:prstGeom>
        </p:spPr>
        <p:txBody>
          <a:bodyPr vert="horz"/>
          <a:lstStyle>
            <a:lvl1pPr marL="0" indent="0">
              <a:buNone/>
              <a:defRPr sz="2900" baseline="0"/>
            </a:lvl1pPr>
          </a:lstStyle>
          <a:p>
            <a:pPr lvl="0"/>
            <a:r>
              <a:rPr lang="en-US" sz="2900" dirty="0" smtClean="0"/>
              <a:t>Click here to insert content</a:t>
            </a:r>
            <a:endParaRPr lang="en-US" dirty="0"/>
          </a:p>
        </p:txBody>
      </p:sp>
    </p:spTree>
    <p:extLst>
      <p:ext uri="{BB962C8B-B14F-4D97-AF65-F5344CB8AC3E}">
        <p14:creationId xmlns:p14="http://schemas.microsoft.com/office/powerpoint/2010/main" val="36213873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5548901" y="836619"/>
            <a:ext cx="26392606" cy="1386075"/>
          </a:xfrm>
          <a:prstGeom prst="rect">
            <a:avLst/>
          </a:prstGeom>
        </p:spPr>
        <p:txBody>
          <a:bodyPr vert="horz" anchor="ctr"/>
          <a:lstStyle>
            <a:lvl1pPr marL="0" indent="0" algn="ctr">
              <a:buNone/>
              <a:defRPr sz="7300" baseline="0">
                <a:solidFill>
                  <a:srgbClr val="FFFFFF"/>
                </a:solidFill>
              </a:defRPr>
            </a:lvl1pPr>
          </a:lstStyle>
          <a:p>
            <a:pPr lvl="0"/>
            <a:r>
              <a:rPr lang="en-US" dirty="0" smtClean="0"/>
              <a:t>Click to add Title</a:t>
            </a:r>
            <a:endParaRPr lang="en-US" dirty="0"/>
          </a:p>
        </p:txBody>
      </p:sp>
      <p:sp>
        <p:nvSpPr>
          <p:cNvPr id="19" name="Text Placeholder 17"/>
          <p:cNvSpPr>
            <a:spLocks noGrp="1"/>
          </p:cNvSpPr>
          <p:nvPr>
            <p:ph type="body" sz="quarter" idx="11" hasCustomPrompt="1"/>
          </p:nvPr>
        </p:nvSpPr>
        <p:spPr>
          <a:xfrm>
            <a:off x="5548901" y="2222694"/>
            <a:ext cx="26392606" cy="992272"/>
          </a:xfrm>
          <a:prstGeom prst="rect">
            <a:avLst/>
          </a:prstGeom>
        </p:spPr>
        <p:txBody>
          <a:bodyPr vert="horz" anchor="ctr"/>
          <a:lstStyle>
            <a:lvl1pPr marL="0" indent="0" algn="ctr">
              <a:buNone/>
              <a:defRPr sz="5500" baseline="0">
                <a:solidFill>
                  <a:srgbClr val="FFFFFF"/>
                </a:solidFill>
              </a:defRPr>
            </a:lvl1pPr>
          </a:lstStyle>
          <a:p>
            <a:pPr lvl="0"/>
            <a:r>
              <a:rPr lang="en-US" dirty="0" smtClean="0"/>
              <a:t>Click to add authors</a:t>
            </a:r>
            <a:endParaRPr lang="en-US" dirty="0"/>
          </a:p>
        </p:txBody>
      </p:sp>
      <p:sp>
        <p:nvSpPr>
          <p:cNvPr id="20" name="Text Placeholder 17"/>
          <p:cNvSpPr>
            <a:spLocks noGrp="1"/>
          </p:cNvSpPr>
          <p:nvPr>
            <p:ph type="body" sz="quarter" idx="12" hasCustomPrompt="1"/>
          </p:nvPr>
        </p:nvSpPr>
        <p:spPr>
          <a:xfrm>
            <a:off x="5548901" y="3214963"/>
            <a:ext cx="26392606" cy="992272"/>
          </a:xfrm>
          <a:prstGeom prst="rect">
            <a:avLst/>
          </a:prstGeom>
        </p:spPr>
        <p:txBody>
          <a:bodyPr vert="horz" anchor="ctr"/>
          <a:lstStyle>
            <a:lvl1pPr marL="0" indent="0" algn="ctr">
              <a:buNone/>
              <a:defRPr sz="4400" baseline="0">
                <a:solidFill>
                  <a:srgbClr val="FFFFFF"/>
                </a:solidFill>
              </a:defRPr>
            </a:lvl1pPr>
          </a:lstStyle>
          <a:p>
            <a:pPr lvl="0"/>
            <a:r>
              <a:rPr lang="en-US" dirty="0" smtClean="0"/>
              <a:t>Click here to add affiliations</a:t>
            </a:r>
            <a:endParaRPr lang="en-US" dirty="0"/>
          </a:p>
        </p:txBody>
      </p:sp>
      <p:sp>
        <p:nvSpPr>
          <p:cNvPr id="26" name="Text Placeholder 25"/>
          <p:cNvSpPr>
            <a:spLocks noGrp="1"/>
          </p:cNvSpPr>
          <p:nvPr>
            <p:ph type="body" sz="quarter" idx="13" hasCustomPrompt="1"/>
          </p:nvPr>
        </p:nvSpPr>
        <p:spPr>
          <a:xfrm>
            <a:off x="939378" y="5262834"/>
            <a:ext cx="17373598" cy="859099"/>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smtClean="0"/>
              <a:t>Introduction/Abstract (click to edit)</a:t>
            </a:r>
            <a:endParaRPr lang="en-US" dirty="0"/>
          </a:p>
        </p:txBody>
      </p:sp>
      <p:sp>
        <p:nvSpPr>
          <p:cNvPr id="28" name="Content Placeholder 27"/>
          <p:cNvSpPr>
            <a:spLocks noGrp="1"/>
          </p:cNvSpPr>
          <p:nvPr>
            <p:ph sz="quarter" idx="14" hasCustomPrompt="1"/>
          </p:nvPr>
        </p:nvSpPr>
        <p:spPr>
          <a:xfrm>
            <a:off x="920694" y="6148213"/>
            <a:ext cx="17373598" cy="5150994"/>
          </a:xfrm>
          <a:prstGeom prst="rect">
            <a:avLst/>
          </a:prstGeom>
        </p:spPr>
        <p:txBody>
          <a:bodyPr vert="horz"/>
          <a:lstStyle>
            <a:lvl1pPr marL="0" indent="0">
              <a:buNone/>
              <a:defRPr sz="2900" baseline="0"/>
            </a:lvl1pPr>
          </a:lstStyle>
          <a:p>
            <a:pPr lvl="0"/>
            <a:r>
              <a:rPr lang="en-US" sz="2900" dirty="0" smtClean="0"/>
              <a:t>Click here to insert content</a:t>
            </a:r>
            <a:endParaRPr lang="en-US" dirty="0"/>
          </a:p>
        </p:txBody>
      </p:sp>
      <p:sp>
        <p:nvSpPr>
          <p:cNvPr id="29" name="Text Placeholder 25"/>
          <p:cNvSpPr>
            <a:spLocks noGrp="1"/>
          </p:cNvSpPr>
          <p:nvPr>
            <p:ph type="body" sz="quarter" idx="15" hasCustomPrompt="1"/>
          </p:nvPr>
        </p:nvSpPr>
        <p:spPr>
          <a:xfrm>
            <a:off x="19204726" y="12635803"/>
            <a:ext cx="17373598" cy="859099"/>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smtClean="0"/>
              <a:t>Conclusion (click to edit)</a:t>
            </a:r>
            <a:endParaRPr lang="en-US" dirty="0"/>
          </a:p>
        </p:txBody>
      </p:sp>
      <p:sp>
        <p:nvSpPr>
          <p:cNvPr id="31" name="Text Placeholder 25"/>
          <p:cNvSpPr>
            <a:spLocks noGrp="1"/>
          </p:cNvSpPr>
          <p:nvPr>
            <p:ph type="body" sz="quarter" idx="17" hasCustomPrompt="1"/>
          </p:nvPr>
        </p:nvSpPr>
        <p:spPr>
          <a:xfrm>
            <a:off x="920694" y="11339802"/>
            <a:ext cx="17373598" cy="859099"/>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smtClean="0"/>
              <a:t>Methods (click to edit)</a:t>
            </a:r>
            <a:endParaRPr lang="en-US" dirty="0"/>
          </a:p>
        </p:txBody>
      </p:sp>
      <p:sp>
        <p:nvSpPr>
          <p:cNvPr id="32" name="Content Placeholder 27"/>
          <p:cNvSpPr>
            <a:spLocks noGrp="1"/>
          </p:cNvSpPr>
          <p:nvPr>
            <p:ph sz="quarter" idx="18" hasCustomPrompt="1"/>
          </p:nvPr>
        </p:nvSpPr>
        <p:spPr>
          <a:xfrm>
            <a:off x="920694" y="12198897"/>
            <a:ext cx="17373598" cy="8629103"/>
          </a:xfrm>
          <a:prstGeom prst="rect">
            <a:avLst/>
          </a:prstGeom>
        </p:spPr>
        <p:txBody>
          <a:bodyPr vert="horz"/>
          <a:lstStyle>
            <a:lvl1pPr marL="0" indent="0">
              <a:buNone/>
              <a:defRPr sz="2900" baseline="0"/>
            </a:lvl1pPr>
          </a:lstStyle>
          <a:p>
            <a:pPr lvl="0"/>
            <a:r>
              <a:rPr lang="en-US" sz="2900" dirty="0" smtClean="0"/>
              <a:t>Click here to insert content</a:t>
            </a:r>
            <a:endParaRPr lang="en-US" dirty="0"/>
          </a:p>
        </p:txBody>
      </p:sp>
      <p:sp>
        <p:nvSpPr>
          <p:cNvPr id="34" name="Content Placeholder 27"/>
          <p:cNvSpPr>
            <a:spLocks noGrp="1"/>
          </p:cNvSpPr>
          <p:nvPr>
            <p:ph sz="quarter" idx="20" hasCustomPrompt="1"/>
          </p:nvPr>
        </p:nvSpPr>
        <p:spPr>
          <a:xfrm>
            <a:off x="19204726" y="13494902"/>
            <a:ext cx="17373598" cy="3705352"/>
          </a:xfrm>
          <a:prstGeom prst="rect">
            <a:avLst/>
          </a:prstGeom>
        </p:spPr>
        <p:txBody>
          <a:bodyPr vert="horz"/>
          <a:lstStyle>
            <a:lvl1pPr marL="0" indent="0">
              <a:buNone/>
              <a:defRPr sz="2900" baseline="0"/>
            </a:lvl1pPr>
          </a:lstStyle>
          <a:p>
            <a:pPr lvl="0"/>
            <a:r>
              <a:rPr lang="en-US" sz="2900" dirty="0" smtClean="0"/>
              <a:t>Click here to insert content</a:t>
            </a:r>
            <a:endParaRPr lang="en-US" dirty="0"/>
          </a:p>
        </p:txBody>
      </p:sp>
      <p:sp>
        <p:nvSpPr>
          <p:cNvPr id="35" name="Text Placeholder 25"/>
          <p:cNvSpPr>
            <a:spLocks noGrp="1"/>
          </p:cNvSpPr>
          <p:nvPr>
            <p:ph type="body" sz="quarter" idx="21" hasCustomPrompt="1"/>
          </p:nvPr>
        </p:nvSpPr>
        <p:spPr>
          <a:xfrm>
            <a:off x="19204726" y="17200251"/>
            <a:ext cx="17373598" cy="859099"/>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smtClean="0"/>
              <a:t>References (click to edit)</a:t>
            </a:r>
            <a:endParaRPr lang="en-US" dirty="0"/>
          </a:p>
        </p:txBody>
      </p:sp>
      <p:sp>
        <p:nvSpPr>
          <p:cNvPr id="36" name="Content Placeholder 27"/>
          <p:cNvSpPr>
            <a:spLocks noGrp="1"/>
          </p:cNvSpPr>
          <p:nvPr>
            <p:ph sz="quarter" idx="22" hasCustomPrompt="1"/>
          </p:nvPr>
        </p:nvSpPr>
        <p:spPr>
          <a:xfrm>
            <a:off x="19204726" y="18059350"/>
            <a:ext cx="17373598" cy="2768651"/>
          </a:xfrm>
          <a:prstGeom prst="rect">
            <a:avLst/>
          </a:prstGeom>
        </p:spPr>
        <p:txBody>
          <a:bodyPr vert="horz"/>
          <a:lstStyle>
            <a:lvl1pPr marL="0" indent="0">
              <a:buNone/>
              <a:defRPr sz="2900" baseline="0"/>
            </a:lvl1pPr>
          </a:lstStyle>
          <a:p>
            <a:pPr lvl="0"/>
            <a:r>
              <a:rPr lang="en-US" sz="2900" dirty="0" smtClean="0"/>
              <a:t>Click here to insert content</a:t>
            </a:r>
            <a:endParaRPr lang="en-US" dirty="0"/>
          </a:p>
        </p:txBody>
      </p:sp>
      <p:sp>
        <p:nvSpPr>
          <p:cNvPr id="15" name="Text Placeholder 25"/>
          <p:cNvSpPr>
            <a:spLocks noGrp="1"/>
          </p:cNvSpPr>
          <p:nvPr>
            <p:ph type="body" sz="quarter" idx="23" hasCustomPrompt="1"/>
          </p:nvPr>
        </p:nvSpPr>
        <p:spPr>
          <a:xfrm>
            <a:off x="19204726" y="5285242"/>
            <a:ext cx="17373598" cy="859099"/>
          </a:xfrm>
          <a:prstGeom prst="rect">
            <a:avLst/>
          </a:prstGeom>
          <a:solidFill>
            <a:srgbClr val="17375E"/>
          </a:solidFill>
        </p:spPr>
        <p:txBody>
          <a:bodyPr vert="horz" anchor="ctr"/>
          <a:lstStyle>
            <a:lvl1pPr marL="0" indent="0" algn="ctr">
              <a:buNone/>
              <a:defRPr sz="4000" u="sng" baseline="0">
                <a:solidFill>
                  <a:srgbClr val="FFFFFF"/>
                </a:solidFill>
              </a:defRPr>
            </a:lvl1pPr>
          </a:lstStyle>
          <a:p>
            <a:pPr lvl="0"/>
            <a:r>
              <a:rPr lang="en-US" sz="4000" dirty="0" smtClean="0"/>
              <a:t>Results (click to edit)</a:t>
            </a:r>
            <a:endParaRPr lang="en-US" dirty="0"/>
          </a:p>
        </p:txBody>
      </p:sp>
      <p:sp>
        <p:nvSpPr>
          <p:cNvPr id="17" name="Content Placeholder 27"/>
          <p:cNvSpPr>
            <a:spLocks noGrp="1"/>
          </p:cNvSpPr>
          <p:nvPr>
            <p:ph sz="quarter" idx="24" hasCustomPrompt="1"/>
          </p:nvPr>
        </p:nvSpPr>
        <p:spPr>
          <a:xfrm>
            <a:off x="19204726" y="6144341"/>
            <a:ext cx="17373598" cy="6491462"/>
          </a:xfrm>
          <a:prstGeom prst="rect">
            <a:avLst/>
          </a:prstGeom>
        </p:spPr>
        <p:txBody>
          <a:bodyPr vert="horz"/>
          <a:lstStyle>
            <a:lvl1pPr marL="0" indent="0">
              <a:buNone/>
              <a:defRPr sz="2900" baseline="0"/>
            </a:lvl1pPr>
          </a:lstStyle>
          <a:p>
            <a:pPr lvl="0"/>
            <a:r>
              <a:rPr lang="en-US" sz="2900" dirty="0" smtClean="0"/>
              <a:t>Click here to insert content</a:t>
            </a:r>
            <a:endParaRPr lang="en-US" dirty="0"/>
          </a:p>
        </p:txBody>
      </p:sp>
    </p:spTree>
    <p:extLst>
      <p:ext uri="{BB962C8B-B14F-4D97-AF65-F5344CB8AC3E}">
        <p14:creationId xmlns:p14="http://schemas.microsoft.com/office/powerpoint/2010/main" val="36213873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theme" Target="../theme/theme2.xml"/><Relationship Id="rId1" Type="http://schemas.openxmlformats.org/officeDocument/2006/relationships/slideLayout" Target="../slideLayouts/slideLayout4.xml"/><Relationship Id="rId2"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4" Type="http://schemas.openxmlformats.org/officeDocument/2006/relationships/theme" Target="../theme/theme3.xml"/><Relationship Id="rId1" Type="http://schemas.openxmlformats.org/officeDocument/2006/relationships/slideLayout" Target="../slideLayouts/slideLayout7.xml"/><Relationship Id="rId2" Type="http://schemas.openxmlformats.org/officeDocument/2006/relationships/slideLayout" Target="../slideLayouts/slideLayout8.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2.xml"/><Relationship Id="rId4" Type="http://schemas.openxmlformats.org/officeDocument/2006/relationships/theme" Target="../theme/theme4.xml"/><Relationship Id="rId1" Type="http://schemas.openxmlformats.org/officeDocument/2006/relationships/slideLayout" Target="../slideLayouts/slideLayout10.xml"/><Relationship Id="rId2" Type="http://schemas.openxmlformats.org/officeDocument/2006/relationships/slideLayout" Target="../slideLayouts/slideLayout11.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5.xml"/><Relationship Id="rId4" Type="http://schemas.openxmlformats.org/officeDocument/2006/relationships/theme" Target="../theme/theme5.xml"/><Relationship Id="rId1" Type="http://schemas.openxmlformats.org/officeDocument/2006/relationships/slideLayout" Target="../slideLayouts/slideLayout13.xml"/><Relationship Id="rId2" Type="http://schemas.openxmlformats.org/officeDocument/2006/relationships/slideLayout" Target="../slideLayouts/slideLayout14.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26.xml"/><Relationship Id="rId12" Type="http://schemas.openxmlformats.org/officeDocument/2006/relationships/slideLayout" Target="../slideLayouts/slideLayout27.xml"/><Relationship Id="rId13" Type="http://schemas.openxmlformats.org/officeDocument/2006/relationships/slideLayout" Target="../slideLayouts/slideLayout28.xml"/><Relationship Id="rId14" Type="http://schemas.openxmlformats.org/officeDocument/2006/relationships/slideLayout" Target="../slideLayouts/slideLayout29.xml"/><Relationship Id="rId15" Type="http://schemas.openxmlformats.org/officeDocument/2006/relationships/theme" Target="../theme/theme6.xml"/><Relationship Id="rId1" Type="http://schemas.openxmlformats.org/officeDocument/2006/relationships/slideLayout" Target="../slideLayouts/slideLayout16.xml"/><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5" Type="http://schemas.openxmlformats.org/officeDocument/2006/relationships/slideLayout" Target="../slideLayouts/slideLayout20.xml"/><Relationship Id="rId6" Type="http://schemas.openxmlformats.org/officeDocument/2006/relationships/slideLayout" Target="../slideLayouts/slideLayout21.xml"/><Relationship Id="rId7" Type="http://schemas.openxmlformats.org/officeDocument/2006/relationships/slideLayout" Target="../slideLayouts/slideLayout22.xml"/><Relationship Id="rId8" Type="http://schemas.openxmlformats.org/officeDocument/2006/relationships/slideLayout" Target="../slideLayouts/slideLayout23.xml"/><Relationship Id="rId9" Type="http://schemas.openxmlformats.org/officeDocument/2006/relationships/slideLayout" Target="../slideLayouts/slideLayout24.xml"/><Relationship Id="rId10"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60000"/>
            <a:lumOff val="40000"/>
          </a:schemeClr>
        </a:solidFill>
        <a:effectLst/>
      </p:bgPr>
    </p:bg>
    <p:spTree>
      <p:nvGrpSpPr>
        <p:cNvPr id="1" name=""/>
        <p:cNvGrpSpPr/>
        <p:nvPr/>
      </p:nvGrpSpPr>
      <p:grpSpPr>
        <a:xfrm>
          <a:off x="0" y="0"/>
          <a:ext cx="0" cy="0"/>
          <a:chOff x="0" y="0"/>
          <a:chExt cx="0" cy="0"/>
        </a:xfrm>
      </p:grpSpPr>
      <p:grpSp>
        <p:nvGrpSpPr>
          <p:cNvPr id="16" name="Group 15"/>
          <p:cNvGrpSpPr/>
          <p:nvPr userDrawn="1"/>
        </p:nvGrpSpPr>
        <p:grpSpPr>
          <a:xfrm>
            <a:off x="0" y="0"/>
            <a:ext cx="37490400" cy="4891799"/>
            <a:chOff x="0" y="0"/>
            <a:chExt cx="37490400" cy="4891798"/>
          </a:xfrm>
          <a:solidFill>
            <a:schemeClr val="tx2">
              <a:lumMod val="75000"/>
            </a:schemeClr>
          </a:solidFill>
        </p:grpSpPr>
        <p:sp>
          <p:nvSpPr>
            <p:cNvPr id="7" name="Rectangle 6"/>
            <p:cNvSpPr/>
            <p:nvPr userDrawn="1"/>
          </p:nvSpPr>
          <p:spPr>
            <a:xfrm>
              <a:off x="0" y="0"/>
              <a:ext cx="37490400" cy="4797724"/>
            </a:xfrm>
            <a:prstGeom prst="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p:cNvCxnSpPr/>
            <p:nvPr userDrawn="1"/>
          </p:nvCxnSpPr>
          <p:spPr>
            <a:xfrm flipH="1">
              <a:off x="0" y="4891798"/>
              <a:ext cx="37490400" cy="0"/>
            </a:xfrm>
            <a:prstGeom prst="line">
              <a:avLst/>
            </a:prstGeom>
            <a:grpFill/>
            <a:ln w="254000" cmpd="sng">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grpSp>
      <p:sp>
        <p:nvSpPr>
          <p:cNvPr id="24" name="Rounded Rectangle 23"/>
          <p:cNvSpPr>
            <a:spLocks/>
          </p:cNvSpPr>
          <p:nvPr userDrawn="1"/>
        </p:nvSpPr>
        <p:spPr>
          <a:xfrm>
            <a:off x="914409" y="5258852"/>
            <a:ext cx="17373598" cy="15545534"/>
          </a:xfrm>
          <a:prstGeom prst="roundRect">
            <a:avLst>
              <a:gd name="adj" fmla="val 6556"/>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lIns="91413" tIns="45706" rIns="91413" bIns="45706" rtlCol="0" anchor="ctr"/>
          <a:lstStyle/>
          <a:p>
            <a:pPr algn="ctr"/>
            <a:endParaRPr lang="en-US">
              <a:solidFill>
                <a:schemeClr val="accent1">
                  <a:lumMod val="20000"/>
                  <a:lumOff val="80000"/>
                </a:schemeClr>
              </a:solidFill>
            </a:endParaRPr>
          </a:p>
        </p:txBody>
      </p:sp>
      <p:sp>
        <p:nvSpPr>
          <p:cNvPr id="25" name="Rounded Rectangle 24"/>
          <p:cNvSpPr>
            <a:spLocks/>
          </p:cNvSpPr>
          <p:nvPr userDrawn="1"/>
        </p:nvSpPr>
        <p:spPr>
          <a:xfrm>
            <a:off x="19202401" y="5258852"/>
            <a:ext cx="17373598" cy="15545534"/>
          </a:xfrm>
          <a:prstGeom prst="roundRect">
            <a:avLst>
              <a:gd name="adj" fmla="val 6556"/>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lIns="91413" tIns="45706" rIns="91413" bIns="45706" rtlCol="0" anchor="ctr"/>
          <a:lstStyle/>
          <a:p>
            <a:pPr algn="ctr"/>
            <a:endParaRPr lang="en-US">
              <a:solidFill>
                <a:schemeClr val="accent1">
                  <a:lumMod val="20000"/>
                  <a:lumOff val="80000"/>
                </a:schemeClr>
              </a:solidFill>
            </a:endParaRPr>
          </a:p>
        </p:txBody>
      </p:sp>
    </p:spTree>
    <p:extLst>
      <p:ext uri="{BB962C8B-B14F-4D97-AF65-F5344CB8AC3E}">
        <p14:creationId xmlns:p14="http://schemas.microsoft.com/office/powerpoint/2010/main" val="3912718737"/>
      </p:ext>
    </p:extLst>
  </p:cSld>
  <p:clrMap bg1="lt1" tx1="dk1" bg2="lt2" tx2="dk2" accent1="accent1" accent2="accent2" accent3="accent3" accent4="accent4" accent5="accent5" accent6="accent6" hlink="hlink" folHlink="folHlink"/>
  <p:sldLayoutIdLst>
    <p:sldLayoutId id="2147483663" r:id="rId1"/>
    <p:sldLayoutId id="2147483724" r:id="rId2"/>
    <p:sldLayoutId id="2147483725" r:id="rId3"/>
  </p:sldLayoutIdLst>
  <p:txStyles>
    <p:titleStyle>
      <a:lvl1pPr algn="ctr" defTabSz="1671529" rtl="0" eaLnBrk="1" latinLnBrk="0" hangingPunct="1">
        <a:spcBef>
          <a:spcPct val="0"/>
        </a:spcBef>
        <a:buNone/>
        <a:defRPr sz="16100" kern="1200">
          <a:solidFill>
            <a:schemeClr val="tx1"/>
          </a:solidFill>
          <a:latin typeface="+mj-lt"/>
          <a:ea typeface="+mj-ea"/>
          <a:cs typeface="+mj-cs"/>
        </a:defRPr>
      </a:lvl1pPr>
    </p:titleStyle>
    <p:bodyStyle>
      <a:lvl1pPr marL="1253647" indent="-1253647" algn="l" defTabSz="1671529" rtl="0" eaLnBrk="1" latinLnBrk="0" hangingPunct="1">
        <a:spcBef>
          <a:spcPct val="20000"/>
        </a:spcBef>
        <a:buFont typeface="Arial"/>
        <a:buChar char="•"/>
        <a:defRPr sz="11700" kern="1200">
          <a:solidFill>
            <a:schemeClr val="tx1"/>
          </a:solidFill>
          <a:latin typeface="+mn-lt"/>
          <a:ea typeface="+mn-ea"/>
          <a:cs typeface="+mn-cs"/>
        </a:defRPr>
      </a:lvl1pPr>
      <a:lvl2pPr marL="2716234" indent="-1044702" algn="l" defTabSz="1671529" rtl="0" eaLnBrk="1" latinLnBrk="0" hangingPunct="1">
        <a:spcBef>
          <a:spcPct val="20000"/>
        </a:spcBef>
        <a:buFont typeface="Arial"/>
        <a:buChar char="–"/>
        <a:defRPr sz="10200" kern="1200">
          <a:solidFill>
            <a:schemeClr val="tx1"/>
          </a:solidFill>
          <a:latin typeface="+mn-lt"/>
          <a:ea typeface="+mn-ea"/>
          <a:cs typeface="+mn-cs"/>
        </a:defRPr>
      </a:lvl2pPr>
      <a:lvl3pPr marL="4178822" indent="-835764" algn="l" defTabSz="1671529" rtl="0" eaLnBrk="1" latinLnBrk="0" hangingPunct="1">
        <a:spcBef>
          <a:spcPct val="20000"/>
        </a:spcBef>
        <a:buFont typeface="Arial"/>
        <a:buChar char="•"/>
        <a:defRPr sz="8800" kern="1200">
          <a:solidFill>
            <a:schemeClr val="tx1"/>
          </a:solidFill>
          <a:latin typeface="+mn-lt"/>
          <a:ea typeface="+mn-ea"/>
          <a:cs typeface="+mn-cs"/>
        </a:defRPr>
      </a:lvl3pPr>
      <a:lvl4pPr marL="5850351" indent="-835764" algn="l" defTabSz="1671529" rtl="0" eaLnBrk="1" latinLnBrk="0" hangingPunct="1">
        <a:spcBef>
          <a:spcPct val="20000"/>
        </a:spcBef>
        <a:buFont typeface="Arial"/>
        <a:buChar char="–"/>
        <a:defRPr sz="7300" kern="1200">
          <a:solidFill>
            <a:schemeClr val="tx1"/>
          </a:solidFill>
          <a:latin typeface="+mn-lt"/>
          <a:ea typeface="+mn-ea"/>
          <a:cs typeface="+mn-cs"/>
        </a:defRPr>
      </a:lvl4pPr>
      <a:lvl5pPr marL="7521879" indent="-835764" algn="l" defTabSz="1671529" rtl="0" eaLnBrk="1" latinLnBrk="0" hangingPunct="1">
        <a:spcBef>
          <a:spcPct val="20000"/>
        </a:spcBef>
        <a:buFont typeface="Arial"/>
        <a:buChar char="»"/>
        <a:defRPr sz="7300" kern="1200">
          <a:solidFill>
            <a:schemeClr val="tx1"/>
          </a:solidFill>
          <a:latin typeface="+mn-lt"/>
          <a:ea typeface="+mn-ea"/>
          <a:cs typeface="+mn-cs"/>
        </a:defRPr>
      </a:lvl5pPr>
      <a:lvl6pPr marL="9193408" indent="-835764" algn="l" defTabSz="1671529" rtl="0" eaLnBrk="1" latinLnBrk="0" hangingPunct="1">
        <a:spcBef>
          <a:spcPct val="20000"/>
        </a:spcBef>
        <a:buFont typeface="Arial"/>
        <a:buChar char="•"/>
        <a:defRPr sz="7300" kern="1200">
          <a:solidFill>
            <a:schemeClr val="tx1"/>
          </a:solidFill>
          <a:latin typeface="+mn-lt"/>
          <a:ea typeface="+mn-ea"/>
          <a:cs typeface="+mn-cs"/>
        </a:defRPr>
      </a:lvl6pPr>
      <a:lvl7pPr marL="10864937" indent="-835764" algn="l" defTabSz="1671529" rtl="0" eaLnBrk="1" latinLnBrk="0" hangingPunct="1">
        <a:spcBef>
          <a:spcPct val="20000"/>
        </a:spcBef>
        <a:buFont typeface="Arial"/>
        <a:buChar char="•"/>
        <a:defRPr sz="7300" kern="1200">
          <a:solidFill>
            <a:schemeClr val="tx1"/>
          </a:solidFill>
          <a:latin typeface="+mn-lt"/>
          <a:ea typeface="+mn-ea"/>
          <a:cs typeface="+mn-cs"/>
        </a:defRPr>
      </a:lvl7pPr>
      <a:lvl8pPr marL="12536466" indent="-835764" algn="l" defTabSz="1671529" rtl="0" eaLnBrk="1" latinLnBrk="0" hangingPunct="1">
        <a:spcBef>
          <a:spcPct val="20000"/>
        </a:spcBef>
        <a:buFont typeface="Arial"/>
        <a:buChar char="•"/>
        <a:defRPr sz="7300" kern="1200">
          <a:solidFill>
            <a:schemeClr val="tx1"/>
          </a:solidFill>
          <a:latin typeface="+mn-lt"/>
          <a:ea typeface="+mn-ea"/>
          <a:cs typeface="+mn-cs"/>
        </a:defRPr>
      </a:lvl8pPr>
      <a:lvl9pPr marL="14207991" indent="-835764" algn="l" defTabSz="1671529" rtl="0" eaLnBrk="1" latinLnBrk="0" hangingPunct="1">
        <a:spcBef>
          <a:spcPct val="20000"/>
        </a:spcBef>
        <a:buFont typeface="Arial"/>
        <a:buChar char="•"/>
        <a:defRPr sz="7300" kern="1200">
          <a:solidFill>
            <a:schemeClr val="tx1"/>
          </a:solidFill>
          <a:latin typeface="+mn-lt"/>
          <a:ea typeface="+mn-ea"/>
          <a:cs typeface="+mn-cs"/>
        </a:defRPr>
      </a:lvl9pPr>
    </p:bodyStyle>
    <p:otherStyle>
      <a:defPPr>
        <a:defRPr lang="en-US"/>
      </a:defPPr>
      <a:lvl1pPr marL="0" algn="l" defTabSz="1671529" rtl="0" eaLnBrk="1" latinLnBrk="0" hangingPunct="1">
        <a:defRPr sz="6600" kern="1200">
          <a:solidFill>
            <a:schemeClr val="tx1"/>
          </a:solidFill>
          <a:latin typeface="+mn-lt"/>
          <a:ea typeface="+mn-ea"/>
          <a:cs typeface="+mn-cs"/>
        </a:defRPr>
      </a:lvl1pPr>
      <a:lvl2pPr marL="1671529" algn="l" defTabSz="1671529" rtl="0" eaLnBrk="1" latinLnBrk="0" hangingPunct="1">
        <a:defRPr sz="6600" kern="1200">
          <a:solidFill>
            <a:schemeClr val="tx1"/>
          </a:solidFill>
          <a:latin typeface="+mn-lt"/>
          <a:ea typeface="+mn-ea"/>
          <a:cs typeface="+mn-cs"/>
        </a:defRPr>
      </a:lvl2pPr>
      <a:lvl3pPr marL="3343058" algn="l" defTabSz="1671529" rtl="0" eaLnBrk="1" latinLnBrk="0" hangingPunct="1">
        <a:defRPr sz="6600" kern="1200">
          <a:solidFill>
            <a:schemeClr val="tx1"/>
          </a:solidFill>
          <a:latin typeface="+mn-lt"/>
          <a:ea typeface="+mn-ea"/>
          <a:cs typeface="+mn-cs"/>
        </a:defRPr>
      </a:lvl3pPr>
      <a:lvl4pPr marL="5014586" algn="l" defTabSz="1671529" rtl="0" eaLnBrk="1" latinLnBrk="0" hangingPunct="1">
        <a:defRPr sz="6600" kern="1200">
          <a:solidFill>
            <a:schemeClr val="tx1"/>
          </a:solidFill>
          <a:latin typeface="+mn-lt"/>
          <a:ea typeface="+mn-ea"/>
          <a:cs typeface="+mn-cs"/>
        </a:defRPr>
      </a:lvl4pPr>
      <a:lvl5pPr marL="6686115" algn="l" defTabSz="1671529" rtl="0" eaLnBrk="1" latinLnBrk="0" hangingPunct="1">
        <a:defRPr sz="6600" kern="1200">
          <a:solidFill>
            <a:schemeClr val="tx1"/>
          </a:solidFill>
          <a:latin typeface="+mn-lt"/>
          <a:ea typeface="+mn-ea"/>
          <a:cs typeface="+mn-cs"/>
        </a:defRPr>
      </a:lvl5pPr>
      <a:lvl6pPr marL="8357644" algn="l" defTabSz="1671529" rtl="0" eaLnBrk="1" latinLnBrk="0" hangingPunct="1">
        <a:defRPr sz="6600" kern="1200">
          <a:solidFill>
            <a:schemeClr val="tx1"/>
          </a:solidFill>
          <a:latin typeface="+mn-lt"/>
          <a:ea typeface="+mn-ea"/>
          <a:cs typeface="+mn-cs"/>
        </a:defRPr>
      </a:lvl6pPr>
      <a:lvl7pPr marL="10029173" algn="l" defTabSz="1671529" rtl="0" eaLnBrk="1" latinLnBrk="0" hangingPunct="1">
        <a:defRPr sz="6600" kern="1200">
          <a:solidFill>
            <a:schemeClr val="tx1"/>
          </a:solidFill>
          <a:latin typeface="+mn-lt"/>
          <a:ea typeface="+mn-ea"/>
          <a:cs typeface="+mn-cs"/>
        </a:defRPr>
      </a:lvl7pPr>
      <a:lvl8pPr marL="11700701" algn="l" defTabSz="1671529" rtl="0" eaLnBrk="1" latinLnBrk="0" hangingPunct="1">
        <a:defRPr sz="6600" kern="1200">
          <a:solidFill>
            <a:schemeClr val="tx1"/>
          </a:solidFill>
          <a:latin typeface="+mn-lt"/>
          <a:ea typeface="+mn-ea"/>
          <a:cs typeface="+mn-cs"/>
        </a:defRPr>
      </a:lvl8pPr>
      <a:lvl9pPr marL="13372226" algn="l" defTabSz="1671529" rtl="0" eaLnBrk="1" latinLnBrk="0" hangingPunct="1">
        <a:defRPr sz="6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60000"/>
            <a:lumOff val="40000"/>
          </a:schemeClr>
        </a:solidFill>
        <a:effectLst/>
      </p:bgPr>
    </p:bg>
    <p:spTree>
      <p:nvGrpSpPr>
        <p:cNvPr id="1" name=""/>
        <p:cNvGrpSpPr/>
        <p:nvPr/>
      </p:nvGrpSpPr>
      <p:grpSpPr>
        <a:xfrm>
          <a:off x="0" y="0"/>
          <a:ext cx="0" cy="0"/>
          <a:chOff x="0" y="0"/>
          <a:chExt cx="0" cy="0"/>
        </a:xfrm>
      </p:grpSpPr>
      <p:grpSp>
        <p:nvGrpSpPr>
          <p:cNvPr id="16" name="Group 15"/>
          <p:cNvGrpSpPr/>
          <p:nvPr userDrawn="1"/>
        </p:nvGrpSpPr>
        <p:grpSpPr>
          <a:xfrm>
            <a:off x="0" y="0"/>
            <a:ext cx="37490400" cy="4891799"/>
            <a:chOff x="0" y="0"/>
            <a:chExt cx="37490400" cy="4891798"/>
          </a:xfrm>
          <a:solidFill>
            <a:schemeClr val="tx2">
              <a:lumMod val="75000"/>
            </a:schemeClr>
          </a:solidFill>
        </p:grpSpPr>
        <p:sp>
          <p:nvSpPr>
            <p:cNvPr id="7" name="Rectangle 6"/>
            <p:cNvSpPr/>
            <p:nvPr userDrawn="1"/>
          </p:nvSpPr>
          <p:spPr>
            <a:xfrm>
              <a:off x="0" y="0"/>
              <a:ext cx="37490400" cy="4797724"/>
            </a:xfrm>
            <a:prstGeom prst="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p:cNvCxnSpPr/>
            <p:nvPr userDrawn="1"/>
          </p:nvCxnSpPr>
          <p:spPr>
            <a:xfrm flipH="1">
              <a:off x="0" y="4891798"/>
              <a:ext cx="37490400" cy="0"/>
            </a:xfrm>
            <a:prstGeom prst="line">
              <a:avLst/>
            </a:prstGeom>
            <a:grpFill/>
            <a:ln w="254000" cmpd="sng">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grpSp>
      <p:sp>
        <p:nvSpPr>
          <p:cNvPr id="24" name="Rounded Rectangle 23"/>
          <p:cNvSpPr>
            <a:spLocks/>
          </p:cNvSpPr>
          <p:nvPr userDrawn="1"/>
        </p:nvSpPr>
        <p:spPr>
          <a:xfrm>
            <a:off x="457199" y="5258852"/>
            <a:ext cx="36576002" cy="15545534"/>
          </a:xfrm>
          <a:prstGeom prst="roundRect">
            <a:avLst>
              <a:gd name="adj" fmla="val 6556"/>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lIns="91413" tIns="45706" rIns="91413" bIns="45706" rtlCol="0" anchor="ctr"/>
          <a:lstStyle/>
          <a:p>
            <a:pPr algn="ctr"/>
            <a:endParaRPr lang="en-US">
              <a:solidFill>
                <a:schemeClr val="accent1">
                  <a:lumMod val="20000"/>
                  <a:lumOff val="80000"/>
                </a:schemeClr>
              </a:solidFill>
            </a:endParaRPr>
          </a:p>
        </p:txBody>
      </p:sp>
    </p:spTree>
    <p:extLst>
      <p:ext uri="{BB962C8B-B14F-4D97-AF65-F5344CB8AC3E}">
        <p14:creationId xmlns:p14="http://schemas.microsoft.com/office/powerpoint/2010/main" val="790830232"/>
      </p:ext>
    </p:extLst>
  </p:cSld>
  <p:clrMap bg1="lt1" tx1="dk1" bg2="lt2" tx2="dk2" accent1="accent1" accent2="accent2" accent3="accent3" accent4="accent4" accent5="accent5" accent6="accent6" hlink="hlink" folHlink="folHlink"/>
  <p:sldLayoutIdLst>
    <p:sldLayoutId id="2147483665" r:id="rId1"/>
    <p:sldLayoutId id="2147483726" r:id="rId2"/>
    <p:sldLayoutId id="2147483727" r:id="rId3"/>
  </p:sldLayoutIdLst>
  <p:txStyles>
    <p:titleStyle>
      <a:lvl1pPr algn="ctr" defTabSz="1671529" rtl="0" eaLnBrk="1" latinLnBrk="0" hangingPunct="1">
        <a:spcBef>
          <a:spcPct val="0"/>
        </a:spcBef>
        <a:buNone/>
        <a:defRPr sz="16100" kern="1200">
          <a:solidFill>
            <a:schemeClr val="tx1"/>
          </a:solidFill>
          <a:latin typeface="+mj-lt"/>
          <a:ea typeface="+mj-ea"/>
          <a:cs typeface="+mj-cs"/>
        </a:defRPr>
      </a:lvl1pPr>
    </p:titleStyle>
    <p:bodyStyle>
      <a:lvl1pPr marL="1253647" indent="-1253647" algn="l" defTabSz="1671529" rtl="0" eaLnBrk="1" latinLnBrk="0" hangingPunct="1">
        <a:spcBef>
          <a:spcPct val="20000"/>
        </a:spcBef>
        <a:buFont typeface="Arial"/>
        <a:buChar char="•"/>
        <a:defRPr sz="11700" kern="1200">
          <a:solidFill>
            <a:schemeClr val="tx1"/>
          </a:solidFill>
          <a:latin typeface="+mn-lt"/>
          <a:ea typeface="+mn-ea"/>
          <a:cs typeface="+mn-cs"/>
        </a:defRPr>
      </a:lvl1pPr>
      <a:lvl2pPr marL="2716234" indent="-1044702" algn="l" defTabSz="1671529" rtl="0" eaLnBrk="1" latinLnBrk="0" hangingPunct="1">
        <a:spcBef>
          <a:spcPct val="20000"/>
        </a:spcBef>
        <a:buFont typeface="Arial"/>
        <a:buChar char="–"/>
        <a:defRPr sz="10200" kern="1200">
          <a:solidFill>
            <a:schemeClr val="tx1"/>
          </a:solidFill>
          <a:latin typeface="+mn-lt"/>
          <a:ea typeface="+mn-ea"/>
          <a:cs typeface="+mn-cs"/>
        </a:defRPr>
      </a:lvl2pPr>
      <a:lvl3pPr marL="4178822" indent="-835764" algn="l" defTabSz="1671529" rtl="0" eaLnBrk="1" latinLnBrk="0" hangingPunct="1">
        <a:spcBef>
          <a:spcPct val="20000"/>
        </a:spcBef>
        <a:buFont typeface="Arial"/>
        <a:buChar char="•"/>
        <a:defRPr sz="8800" kern="1200">
          <a:solidFill>
            <a:schemeClr val="tx1"/>
          </a:solidFill>
          <a:latin typeface="+mn-lt"/>
          <a:ea typeface="+mn-ea"/>
          <a:cs typeface="+mn-cs"/>
        </a:defRPr>
      </a:lvl3pPr>
      <a:lvl4pPr marL="5850351" indent="-835764" algn="l" defTabSz="1671529" rtl="0" eaLnBrk="1" latinLnBrk="0" hangingPunct="1">
        <a:spcBef>
          <a:spcPct val="20000"/>
        </a:spcBef>
        <a:buFont typeface="Arial"/>
        <a:buChar char="–"/>
        <a:defRPr sz="7300" kern="1200">
          <a:solidFill>
            <a:schemeClr val="tx1"/>
          </a:solidFill>
          <a:latin typeface="+mn-lt"/>
          <a:ea typeface="+mn-ea"/>
          <a:cs typeface="+mn-cs"/>
        </a:defRPr>
      </a:lvl4pPr>
      <a:lvl5pPr marL="7521879" indent="-835764" algn="l" defTabSz="1671529" rtl="0" eaLnBrk="1" latinLnBrk="0" hangingPunct="1">
        <a:spcBef>
          <a:spcPct val="20000"/>
        </a:spcBef>
        <a:buFont typeface="Arial"/>
        <a:buChar char="»"/>
        <a:defRPr sz="7300" kern="1200">
          <a:solidFill>
            <a:schemeClr val="tx1"/>
          </a:solidFill>
          <a:latin typeface="+mn-lt"/>
          <a:ea typeface="+mn-ea"/>
          <a:cs typeface="+mn-cs"/>
        </a:defRPr>
      </a:lvl5pPr>
      <a:lvl6pPr marL="9193408" indent="-835764" algn="l" defTabSz="1671529" rtl="0" eaLnBrk="1" latinLnBrk="0" hangingPunct="1">
        <a:spcBef>
          <a:spcPct val="20000"/>
        </a:spcBef>
        <a:buFont typeface="Arial"/>
        <a:buChar char="•"/>
        <a:defRPr sz="7300" kern="1200">
          <a:solidFill>
            <a:schemeClr val="tx1"/>
          </a:solidFill>
          <a:latin typeface="+mn-lt"/>
          <a:ea typeface="+mn-ea"/>
          <a:cs typeface="+mn-cs"/>
        </a:defRPr>
      </a:lvl6pPr>
      <a:lvl7pPr marL="10864937" indent="-835764" algn="l" defTabSz="1671529" rtl="0" eaLnBrk="1" latinLnBrk="0" hangingPunct="1">
        <a:spcBef>
          <a:spcPct val="20000"/>
        </a:spcBef>
        <a:buFont typeface="Arial"/>
        <a:buChar char="•"/>
        <a:defRPr sz="7300" kern="1200">
          <a:solidFill>
            <a:schemeClr val="tx1"/>
          </a:solidFill>
          <a:latin typeface="+mn-lt"/>
          <a:ea typeface="+mn-ea"/>
          <a:cs typeface="+mn-cs"/>
        </a:defRPr>
      </a:lvl7pPr>
      <a:lvl8pPr marL="12536466" indent="-835764" algn="l" defTabSz="1671529" rtl="0" eaLnBrk="1" latinLnBrk="0" hangingPunct="1">
        <a:spcBef>
          <a:spcPct val="20000"/>
        </a:spcBef>
        <a:buFont typeface="Arial"/>
        <a:buChar char="•"/>
        <a:defRPr sz="7300" kern="1200">
          <a:solidFill>
            <a:schemeClr val="tx1"/>
          </a:solidFill>
          <a:latin typeface="+mn-lt"/>
          <a:ea typeface="+mn-ea"/>
          <a:cs typeface="+mn-cs"/>
        </a:defRPr>
      </a:lvl8pPr>
      <a:lvl9pPr marL="14207991" indent="-835764" algn="l" defTabSz="1671529" rtl="0" eaLnBrk="1" latinLnBrk="0" hangingPunct="1">
        <a:spcBef>
          <a:spcPct val="20000"/>
        </a:spcBef>
        <a:buFont typeface="Arial"/>
        <a:buChar char="•"/>
        <a:defRPr sz="7300" kern="1200">
          <a:solidFill>
            <a:schemeClr val="tx1"/>
          </a:solidFill>
          <a:latin typeface="+mn-lt"/>
          <a:ea typeface="+mn-ea"/>
          <a:cs typeface="+mn-cs"/>
        </a:defRPr>
      </a:lvl9pPr>
    </p:bodyStyle>
    <p:otherStyle>
      <a:defPPr>
        <a:defRPr lang="en-US"/>
      </a:defPPr>
      <a:lvl1pPr marL="0" algn="l" defTabSz="1671529" rtl="0" eaLnBrk="1" latinLnBrk="0" hangingPunct="1">
        <a:defRPr sz="6600" kern="1200">
          <a:solidFill>
            <a:schemeClr val="tx1"/>
          </a:solidFill>
          <a:latin typeface="+mn-lt"/>
          <a:ea typeface="+mn-ea"/>
          <a:cs typeface="+mn-cs"/>
        </a:defRPr>
      </a:lvl1pPr>
      <a:lvl2pPr marL="1671529" algn="l" defTabSz="1671529" rtl="0" eaLnBrk="1" latinLnBrk="0" hangingPunct="1">
        <a:defRPr sz="6600" kern="1200">
          <a:solidFill>
            <a:schemeClr val="tx1"/>
          </a:solidFill>
          <a:latin typeface="+mn-lt"/>
          <a:ea typeface="+mn-ea"/>
          <a:cs typeface="+mn-cs"/>
        </a:defRPr>
      </a:lvl2pPr>
      <a:lvl3pPr marL="3343058" algn="l" defTabSz="1671529" rtl="0" eaLnBrk="1" latinLnBrk="0" hangingPunct="1">
        <a:defRPr sz="6600" kern="1200">
          <a:solidFill>
            <a:schemeClr val="tx1"/>
          </a:solidFill>
          <a:latin typeface="+mn-lt"/>
          <a:ea typeface="+mn-ea"/>
          <a:cs typeface="+mn-cs"/>
        </a:defRPr>
      </a:lvl3pPr>
      <a:lvl4pPr marL="5014586" algn="l" defTabSz="1671529" rtl="0" eaLnBrk="1" latinLnBrk="0" hangingPunct="1">
        <a:defRPr sz="6600" kern="1200">
          <a:solidFill>
            <a:schemeClr val="tx1"/>
          </a:solidFill>
          <a:latin typeface="+mn-lt"/>
          <a:ea typeface="+mn-ea"/>
          <a:cs typeface="+mn-cs"/>
        </a:defRPr>
      </a:lvl4pPr>
      <a:lvl5pPr marL="6686115" algn="l" defTabSz="1671529" rtl="0" eaLnBrk="1" latinLnBrk="0" hangingPunct="1">
        <a:defRPr sz="6600" kern="1200">
          <a:solidFill>
            <a:schemeClr val="tx1"/>
          </a:solidFill>
          <a:latin typeface="+mn-lt"/>
          <a:ea typeface="+mn-ea"/>
          <a:cs typeface="+mn-cs"/>
        </a:defRPr>
      </a:lvl5pPr>
      <a:lvl6pPr marL="8357644" algn="l" defTabSz="1671529" rtl="0" eaLnBrk="1" latinLnBrk="0" hangingPunct="1">
        <a:defRPr sz="6600" kern="1200">
          <a:solidFill>
            <a:schemeClr val="tx1"/>
          </a:solidFill>
          <a:latin typeface="+mn-lt"/>
          <a:ea typeface="+mn-ea"/>
          <a:cs typeface="+mn-cs"/>
        </a:defRPr>
      </a:lvl6pPr>
      <a:lvl7pPr marL="10029173" algn="l" defTabSz="1671529" rtl="0" eaLnBrk="1" latinLnBrk="0" hangingPunct="1">
        <a:defRPr sz="6600" kern="1200">
          <a:solidFill>
            <a:schemeClr val="tx1"/>
          </a:solidFill>
          <a:latin typeface="+mn-lt"/>
          <a:ea typeface="+mn-ea"/>
          <a:cs typeface="+mn-cs"/>
        </a:defRPr>
      </a:lvl7pPr>
      <a:lvl8pPr marL="11700701" algn="l" defTabSz="1671529" rtl="0" eaLnBrk="1" latinLnBrk="0" hangingPunct="1">
        <a:defRPr sz="6600" kern="1200">
          <a:solidFill>
            <a:schemeClr val="tx1"/>
          </a:solidFill>
          <a:latin typeface="+mn-lt"/>
          <a:ea typeface="+mn-ea"/>
          <a:cs typeface="+mn-cs"/>
        </a:defRPr>
      </a:lvl8pPr>
      <a:lvl9pPr marL="13372226" algn="l" defTabSz="1671529" rtl="0" eaLnBrk="1" latinLnBrk="0" hangingPunct="1">
        <a:defRPr sz="6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60000"/>
            <a:lumOff val="40000"/>
          </a:schemeClr>
        </a:solidFill>
        <a:effectLst/>
      </p:bgPr>
    </p:bg>
    <p:spTree>
      <p:nvGrpSpPr>
        <p:cNvPr id="1" name=""/>
        <p:cNvGrpSpPr/>
        <p:nvPr/>
      </p:nvGrpSpPr>
      <p:grpSpPr>
        <a:xfrm>
          <a:off x="0" y="0"/>
          <a:ext cx="0" cy="0"/>
          <a:chOff x="0" y="0"/>
          <a:chExt cx="0" cy="0"/>
        </a:xfrm>
      </p:grpSpPr>
      <p:grpSp>
        <p:nvGrpSpPr>
          <p:cNvPr id="16" name="Group 15"/>
          <p:cNvGrpSpPr/>
          <p:nvPr userDrawn="1"/>
        </p:nvGrpSpPr>
        <p:grpSpPr>
          <a:xfrm>
            <a:off x="0" y="0"/>
            <a:ext cx="37490400" cy="4891799"/>
            <a:chOff x="0" y="0"/>
            <a:chExt cx="37490400" cy="4891798"/>
          </a:xfrm>
          <a:solidFill>
            <a:schemeClr val="tx2">
              <a:lumMod val="75000"/>
            </a:schemeClr>
          </a:solidFill>
        </p:grpSpPr>
        <p:sp>
          <p:nvSpPr>
            <p:cNvPr id="7" name="Rectangle 6"/>
            <p:cNvSpPr/>
            <p:nvPr userDrawn="1"/>
          </p:nvSpPr>
          <p:spPr>
            <a:xfrm>
              <a:off x="0" y="0"/>
              <a:ext cx="37490400" cy="4797724"/>
            </a:xfrm>
            <a:prstGeom prst="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p:cNvCxnSpPr/>
            <p:nvPr userDrawn="1"/>
          </p:nvCxnSpPr>
          <p:spPr>
            <a:xfrm flipH="1">
              <a:off x="0" y="4891798"/>
              <a:ext cx="37490400" cy="0"/>
            </a:xfrm>
            <a:prstGeom prst="line">
              <a:avLst/>
            </a:prstGeom>
            <a:grpFill/>
            <a:ln w="254000" cmpd="sng">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609724833"/>
      </p:ext>
    </p:extLst>
  </p:cSld>
  <p:clrMap bg1="lt1" tx1="dk1" bg2="lt2" tx2="dk2" accent1="accent1" accent2="accent2" accent3="accent3" accent4="accent4" accent5="accent5" accent6="accent6" hlink="hlink" folHlink="folHlink"/>
  <p:sldLayoutIdLst>
    <p:sldLayoutId id="2147483667" r:id="rId1"/>
    <p:sldLayoutId id="2147483728" r:id="rId2"/>
    <p:sldLayoutId id="2147483729" r:id="rId3"/>
  </p:sldLayoutIdLst>
  <p:txStyles>
    <p:titleStyle>
      <a:lvl1pPr algn="ctr" defTabSz="1671529" rtl="0" eaLnBrk="1" latinLnBrk="0" hangingPunct="1">
        <a:spcBef>
          <a:spcPct val="0"/>
        </a:spcBef>
        <a:buNone/>
        <a:defRPr sz="16100" kern="1200">
          <a:solidFill>
            <a:schemeClr val="tx1"/>
          </a:solidFill>
          <a:latin typeface="+mj-lt"/>
          <a:ea typeface="+mj-ea"/>
          <a:cs typeface="+mj-cs"/>
        </a:defRPr>
      </a:lvl1pPr>
    </p:titleStyle>
    <p:bodyStyle>
      <a:lvl1pPr marL="1253647" indent="-1253647" algn="l" defTabSz="1671529" rtl="0" eaLnBrk="1" latinLnBrk="0" hangingPunct="1">
        <a:spcBef>
          <a:spcPct val="20000"/>
        </a:spcBef>
        <a:buFont typeface="Arial"/>
        <a:buChar char="•"/>
        <a:defRPr sz="11700" kern="1200">
          <a:solidFill>
            <a:schemeClr val="tx1"/>
          </a:solidFill>
          <a:latin typeface="+mn-lt"/>
          <a:ea typeface="+mn-ea"/>
          <a:cs typeface="+mn-cs"/>
        </a:defRPr>
      </a:lvl1pPr>
      <a:lvl2pPr marL="2716234" indent="-1044702" algn="l" defTabSz="1671529" rtl="0" eaLnBrk="1" latinLnBrk="0" hangingPunct="1">
        <a:spcBef>
          <a:spcPct val="20000"/>
        </a:spcBef>
        <a:buFont typeface="Arial"/>
        <a:buChar char="–"/>
        <a:defRPr sz="10200" kern="1200">
          <a:solidFill>
            <a:schemeClr val="tx1"/>
          </a:solidFill>
          <a:latin typeface="+mn-lt"/>
          <a:ea typeface="+mn-ea"/>
          <a:cs typeface="+mn-cs"/>
        </a:defRPr>
      </a:lvl2pPr>
      <a:lvl3pPr marL="4178822" indent="-835764" algn="l" defTabSz="1671529" rtl="0" eaLnBrk="1" latinLnBrk="0" hangingPunct="1">
        <a:spcBef>
          <a:spcPct val="20000"/>
        </a:spcBef>
        <a:buFont typeface="Arial"/>
        <a:buChar char="•"/>
        <a:defRPr sz="8800" kern="1200">
          <a:solidFill>
            <a:schemeClr val="tx1"/>
          </a:solidFill>
          <a:latin typeface="+mn-lt"/>
          <a:ea typeface="+mn-ea"/>
          <a:cs typeface="+mn-cs"/>
        </a:defRPr>
      </a:lvl3pPr>
      <a:lvl4pPr marL="5850351" indent="-835764" algn="l" defTabSz="1671529" rtl="0" eaLnBrk="1" latinLnBrk="0" hangingPunct="1">
        <a:spcBef>
          <a:spcPct val="20000"/>
        </a:spcBef>
        <a:buFont typeface="Arial"/>
        <a:buChar char="–"/>
        <a:defRPr sz="7300" kern="1200">
          <a:solidFill>
            <a:schemeClr val="tx1"/>
          </a:solidFill>
          <a:latin typeface="+mn-lt"/>
          <a:ea typeface="+mn-ea"/>
          <a:cs typeface="+mn-cs"/>
        </a:defRPr>
      </a:lvl4pPr>
      <a:lvl5pPr marL="7521879" indent="-835764" algn="l" defTabSz="1671529" rtl="0" eaLnBrk="1" latinLnBrk="0" hangingPunct="1">
        <a:spcBef>
          <a:spcPct val="20000"/>
        </a:spcBef>
        <a:buFont typeface="Arial"/>
        <a:buChar char="»"/>
        <a:defRPr sz="7300" kern="1200">
          <a:solidFill>
            <a:schemeClr val="tx1"/>
          </a:solidFill>
          <a:latin typeface="+mn-lt"/>
          <a:ea typeface="+mn-ea"/>
          <a:cs typeface="+mn-cs"/>
        </a:defRPr>
      </a:lvl5pPr>
      <a:lvl6pPr marL="9193408" indent="-835764" algn="l" defTabSz="1671529" rtl="0" eaLnBrk="1" latinLnBrk="0" hangingPunct="1">
        <a:spcBef>
          <a:spcPct val="20000"/>
        </a:spcBef>
        <a:buFont typeface="Arial"/>
        <a:buChar char="•"/>
        <a:defRPr sz="7300" kern="1200">
          <a:solidFill>
            <a:schemeClr val="tx1"/>
          </a:solidFill>
          <a:latin typeface="+mn-lt"/>
          <a:ea typeface="+mn-ea"/>
          <a:cs typeface="+mn-cs"/>
        </a:defRPr>
      </a:lvl6pPr>
      <a:lvl7pPr marL="10864937" indent="-835764" algn="l" defTabSz="1671529" rtl="0" eaLnBrk="1" latinLnBrk="0" hangingPunct="1">
        <a:spcBef>
          <a:spcPct val="20000"/>
        </a:spcBef>
        <a:buFont typeface="Arial"/>
        <a:buChar char="•"/>
        <a:defRPr sz="7300" kern="1200">
          <a:solidFill>
            <a:schemeClr val="tx1"/>
          </a:solidFill>
          <a:latin typeface="+mn-lt"/>
          <a:ea typeface="+mn-ea"/>
          <a:cs typeface="+mn-cs"/>
        </a:defRPr>
      </a:lvl7pPr>
      <a:lvl8pPr marL="12536466" indent="-835764" algn="l" defTabSz="1671529" rtl="0" eaLnBrk="1" latinLnBrk="0" hangingPunct="1">
        <a:spcBef>
          <a:spcPct val="20000"/>
        </a:spcBef>
        <a:buFont typeface="Arial"/>
        <a:buChar char="•"/>
        <a:defRPr sz="7300" kern="1200">
          <a:solidFill>
            <a:schemeClr val="tx1"/>
          </a:solidFill>
          <a:latin typeface="+mn-lt"/>
          <a:ea typeface="+mn-ea"/>
          <a:cs typeface="+mn-cs"/>
        </a:defRPr>
      </a:lvl8pPr>
      <a:lvl9pPr marL="14207991" indent="-835764" algn="l" defTabSz="1671529" rtl="0" eaLnBrk="1" latinLnBrk="0" hangingPunct="1">
        <a:spcBef>
          <a:spcPct val="20000"/>
        </a:spcBef>
        <a:buFont typeface="Arial"/>
        <a:buChar char="•"/>
        <a:defRPr sz="7300" kern="1200">
          <a:solidFill>
            <a:schemeClr val="tx1"/>
          </a:solidFill>
          <a:latin typeface="+mn-lt"/>
          <a:ea typeface="+mn-ea"/>
          <a:cs typeface="+mn-cs"/>
        </a:defRPr>
      </a:lvl9pPr>
    </p:bodyStyle>
    <p:otherStyle>
      <a:defPPr>
        <a:defRPr lang="en-US"/>
      </a:defPPr>
      <a:lvl1pPr marL="0" algn="l" defTabSz="1671529" rtl="0" eaLnBrk="1" latinLnBrk="0" hangingPunct="1">
        <a:defRPr sz="6600" kern="1200">
          <a:solidFill>
            <a:schemeClr val="tx1"/>
          </a:solidFill>
          <a:latin typeface="+mn-lt"/>
          <a:ea typeface="+mn-ea"/>
          <a:cs typeface="+mn-cs"/>
        </a:defRPr>
      </a:lvl1pPr>
      <a:lvl2pPr marL="1671529" algn="l" defTabSz="1671529" rtl="0" eaLnBrk="1" latinLnBrk="0" hangingPunct="1">
        <a:defRPr sz="6600" kern="1200">
          <a:solidFill>
            <a:schemeClr val="tx1"/>
          </a:solidFill>
          <a:latin typeface="+mn-lt"/>
          <a:ea typeface="+mn-ea"/>
          <a:cs typeface="+mn-cs"/>
        </a:defRPr>
      </a:lvl2pPr>
      <a:lvl3pPr marL="3343058" algn="l" defTabSz="1671529" rtl="0" eaLnBrk="1" latinLnBrk="0" hangingPunct="1">
        <a:defRPr sz="6600" kern="1200">
          <a:solidFill>
            <a:schemeClr val="tx1"/>
          </a:solidFill>
          <a:latin typeface="+mn-lt"/>
          <a:ea typeface="+mn-ea"/>
          <a:cs typeface="+mn-cs"/>
        </a:defRPr>
      </a:lvl3pPr>
      <a:lvl4pPr marL="5014586" algn="l" defTabSz="1671529" rtl="0" eaLnBrk="1" latinLnBrk="0" hangingPunct="1">
        <a:defRPr sz="6600" kern="1200">
          <a:solidFill>
            <a:schemeClr val="tx1"/>
          </a:solidFill>
          <a:latin typeface="+mn-lt"/>
          <a:ea typeface="+mn-ea"/>
          <a:cs typeface="+mn-cs"/>
        </a:defRPr>
      </a:lvl4pPr>
      <a:lvl5pPr marL="6686115" algn="l" defTabSz="1671529" rtl="0" eaLnBrk="1" latinLnBrk="0" hangingPunct="1">
        <a:defRPr sz="6600" kern="1200">
          <a:solidFill>
            <a:schemeClr val="tx1"/>
          </a:solidFill>
          <a:latin typeface="+mn-lt"/>
          <a:ea typeface="+mn-ea"/>
          <a:cs typeface="+mn-cs"/>
        </a:defRPr>
      </a:lvl5pPr>
      <a:lvl6pPr marL="8357644" algn="l" defTabSz="1671529" rtl="0" eaLnBrk="1" latinLnBrk="0" hangingPunct="1">
        <a:defRPr sz="6600" kern="1200">
          <a:solidFill>
            <a:schemeClr val="tx1"/>
          </a:solidFill>
          <a:latin typeface="+mn-lt"/>
          <a:ea typeface="+mn-ea"/>
          <a:cs typeface="+mn-cs"/>
        </a:defRPr>
      </a:lvl6pPr>
      <a:lvl7pPr marL="10029173" algn="l" defTabSz="1671529" rtl="0" eaLnBrk="1" latinLnBrk="0" hangingPunct="1">
        <a:defRPr sz="6600" kern="1200">
          <a:solidFill>
            <a:schemeClr val="tx1"/>
          </a:solidFill>
          <a:latin typeface="+mn-lt"/>
          <a:ea typeface="+mn-ea"/>
          <a:cs typeface="+mn-cs"/>
        </a:defRPr>
      </a:lvl7pPr>
      <a:lvl8pPr marL="11700701" algn="l" defTabSz="1671529" rtl="0" eaLnBrk="1" latinLnBrk="0" hangingPunct="1">
        <a:defRPr sz="6600" kern="1200">
          <a:solidFill>
            <a:schemeClr val="tx1"/>
          </a:solidFill>
          <a:latin typeface="+mn-lt"/>
          <a:ea typeface="+mn-ea"/>
          <a:cs typeface="+mn-cs"/>
        </a:defRPr>
      </a:lvl8pPr>
      <a:lvl9pPr marL="13372226" algn="l" defTabSz="1671529" rtl="0" eaLnBrk="1" latinLnBrk="0" hangingPunct="1">
        <a:defRPr sz="66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60000"/>
            <a:lumOff val="40000"/>
          </a:schemeClr>
        </a:solidFill>
        <a:effectLst/>
      </p:bgPr>
    </p:bg>
    <p:spTree>
      <p:nvGrpSpPr>
        <p:cNvPr id="1" name=""/>
        <p:cNvGrpSpPr/>
        <p:nvPr/>
      </p:nvGrpSpPr>
      <p:grpSpPr>
        <a:xfrm>
          <a:off x="0" y="0"/>
          <a:ext cx="0" cy="0"/>
          <a:chOff x="0" y="0"/>
          <a:chExt cx="0" cy="0"/>
        </a:xfrm>
      </p:grpSpPr>
      <p:grpSp>
        <p:nvGrpSpPr>
          <p:cNvPr id="16" name="Group 15"/>
          <p:cNvGrpSpPr/>
          <p:nvPr userDrawn="1"/>
        </p:nvGrpSpPr>
        <p:grpSpPr>
          <a:xfrm>
            <a:off x="0" y="0"/>
            <a:ext cx="37490400" cy="4891799"/>
            <a:chOff x="0" y="0"/>
            <a:chExt cx="37490400" cy="4891798"/>
          </a:xfrm>
          <a:solidFill>
            <a:schemeClr val="tx2">
              <a:lumMod val="75000"/>
            </a:schemeClr>
          </a:solidFill>
        </p:grpSpPr>
        <p:sp>
          <p:nvSpPr>
            <p:cNvPr id="7" name="Rectangle 6"/>
            <p:cNvSpPr/>
            <p:nvPr userDrawn="1"/>
          </p:nvSpPr>
          <p:spPr>
            <a:xfrm>
              <a:off x="0" y="0"/>
              <a:ext cx="37490400" cy="4797724"/>
            </a:xfrm>
            <a:prstGeom prst="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p:cNvCxnSpPr/>
            <p:nvPr userDrawn="1"/>
          </p:nvCxnSpPr>
          <p:spPr>
            <a:xfrm flipH="1">
              <a:off x="0" y="4891798"/>
              <a:ext cx="37490400" cy="0"/>
            </a:xfrm>
            <a:prstGeom prst="line">
              <a:avLst/>
            </a:prstGeom>
            <a:grpFill/>
            <a:ln w="254000" cmpd="sng">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974019808"/>
      </p:ext>
    </p:extLst>
  </p:cSld>
  <p:clrMap bg1="lt1" tx1="dk1" bg2="lt2" tx2="dk2" accent1="accent1" accent2="accent2" accent3="accent3" accent4="accent4" accent5="accent5" accent6="accent6" hlink="hlink" folHlink="folHlink"/>
  <p:sldLayoutIdLst>
    <p:sldLayoutId id="2147483669" r:id="rId1"/>
    <p:sldLayoutId id="2147483730" r:id="rId2"/>
    <p:sldLayoutId id="2147483731" r:id="rId3"/>
  </p:sldLayoutIdLst>
  <p:txStyles>
    <p:titleStyle>
      <a:lvl1pPr algn="ctr" defTabSz="1671529" rtl="0" eaLnBrk="1" latinLnBrk="0" hangingPunct="1">
        <a:spcBef>
          <a:spcPct val="0"/>
        </a:spcBef>
        <a:buNone/>
        <a:defRPr sz="16100" kern="1200">
          <a:solidFill>
            <a:schemeClr val="tx1"/>
          </a:solidFill>
          <a:latin typeface="+mj-lt"/>
          <a:ea typeface="+mj-ea"/>
          <a:cs typeface="+mj-cs"/>
        </a:defRPr>
      </a:lvl1pPr>
    </p:titleStyle>
    <p:bodyStyle>
      <a:lvl1pPr marL="1253647" indent="-1253647" algn="l" defTabSz="1671529" rtl="0" eaLnBrk="1" latinLnBrk="0" hangingPunct="1">
        <a:spcBef>
          <a:spcPct val="20000"/>
        </a:spcBef>
        <a:buFont typeface="Arial"/>
        <a:buChar char="•"/>
        <a:defRPr sz="11700" kern="1200">
          <a:solidFill>
            <a:schemeClr val="tx1"/>
          </a:solidFill>
          <a:latin typeface="+mn-lt"/>
          <a:ea typeface="+mn-ea"/>
          <a:cs typeface="+mn-cs"/>
        </a:defRPr>
      </a:lvl1pPr>
      <a:lvl2pPr marL="2716234" indent="-1044702" algn="l" defTabSz="1671529" rtl="0" eaLnBrk="1" latinLnBrk="0" hangingPunct="1">
        <a:spcBef>
          <a:spcPct val="20000"/>
        </a:spcBef>
        <a:buFont typeface="Arial"/>
        <a:buChar char="–"/>
        <a:defRPr sz="10200" kern="1200">
          <a:solidFill>
            <a:schemeClr val="tx1"/>
          </a:solidFill>
          <a:latin typeface="+mn-lt"/>
          <a:ea typeface="+mn-ea"/>
          <a:cs typeface="+mn-cs"/>
        </a:defRPr>
      </a:lvl2pPr>
      <a:lvl3pPr marL="4178822" indent="-835764" algn="l" defTabSz="1671529" rtl="0" eaLnBrk="1" latinLnBrk="0" hangingPunct="1">
        <a:spcBef>
          <a:spcPct val="20000"/>
        </a:spcBef>
        <a:buFont typeface="Arial"/>
        <a:buChar char="•"/>
        <a:defRPr sz="8800" kern="1200">
          <a:solidFill>
            <a:schemeClr val="tx1"/>
          </a:solidFill>
          <a:latin typeface="+mn-lt"/>
          <a:ea typeface="+mn-ea"/>
          <a:cs typeface="+mn-cs"/>
        </a:defRPr>
      </a:lvl3pPr>
      <a:lvl4pPr marL="5850351" indent="-835764" algn="l" defTabSz="1671529" rtl="0" eaLnBrk="1" latinLnBrk="0" hangingPunct="1">
        <a:spcBef>
          <a:spcPct val="20000"/>
        </a:spcBef>
        <a:buFont typeface="Arial"/>
        <a:buChar char="–"/>
        <a:defRPr sz="7300" kern="1200">
          <a:solidFill>
            <a:schemeClr val="tx1"/>
          </a:solidFill>
          <a:latin typeface="+mn-lt"/>
          <a:ea typeface="+mn-ea"/>
          <a:cs typeface="+mn-cs"/>
        </a:defRPr>
      </a:lvl4pPr>
      <a:lvl5pPr marL="7521879" indent="-835764" algn="l" defTabSz="1671529" rtl="0" eaLnBrk="1" latinLnBrk="0" hangingPunct="1">
        <a:spcBef>
          <a:spcPct val="20000"/>
        </a:spcBef>
        <a:buFont typeface="Arial"/>
        <a:buChar char="»"/>
        <a:defRPr sz="7300" kern="1200">
          <a:solidFill>
            <a:schemeClr val="tx1"/>
          </a:solidFill>
          <a:latin typeface="+mn-lt"/>
          <a:ea typeface="+mn-ea"/>
          <a:cs typeface="+mn-cs"/>
        </a:defRPr>
      </a:lvl5pPr>
      <a:lvl6pPr marL="9193408" indent="-835764" algn="l" defTabSz="1671529" rtl="0" eaLnBrk="1" latinLnBrk="0" hangingPunct="1">
        <a:spcBef>
          <a:spcPct val="20000"/>
        </a:spcBef>
        <a:buFont typeface="Arial"/>
        <a:buChar char="•"/>
        <a:defRPr sz="7300" kern="1200">
          <a:solidFill>
            <a:schemeClr val="tx1"/>
          </a:solidFill>
          <a:latin typeface="+mn-lt"/>
          <a:ea typeface="+mn-ea"/>
          <a:cs typeface="+mn-cs"/>
        </a:defRPr>
      </a:lvl6pPr>
      <a:lvl7pPr marL="10864937" indent="-835764" algn="l" defTabSz="1671529" rtl="0" eaLnBrk="1" latinLnBrk="0" hangingPunct="1">
        <a:spcBef>
          <a:spcPct val="20000"/>
        </a:spcBef>
        <a:buFont typeface="Arial"/>
        <a:buChar char="•"/>
        <a:defRPr sz="7300" kern="1200">
          <a:solidFill>
            <a:schemeClr val="tx1"/>
          </a:solidFill>
          <a:latin typeface="+mn-lt"/>
          <a:ea typeface="+mn-ea"/>
          <a:cs typeface="+mn-cs"/>
        </a:defRPr>
      </a:lvl7pPr>
      <a:lvl8pPr marL="12536466" indent="-835764" algn="l" defTabSz="1671529" rtl="0" eaLnBrk="1" latinLnBrk="0" hangingPunct="1">
        <a:spcBef>
          <a:spcPct val="20000"/>
        </a:spcBef>
        <a:buFont typeface="Arial"/>
        <a:buChar char="•"/>
        <a:defRPr sz="7300" kern="1200">
          <a:solidFill>
            <a:schemeClr val="tx1"/>
          </a:solidFill>
          <a:latin typeface="+mn-lt"/>
          <a:ea typeface="+mn-ea"/>
          <a:cs typeface="+mn-cs"/>
        </a:defRPr>
      </a:lvl8pPr>
      <a:lvl9pPr marL="14207991" indent="-835764" algn="l" defTabSz="1671529" rtl="0" eaLnBrk="1" latinLnBrk="0" hangingPunct="1">
        <a:spcBef>
          <a:spcPct val="20000"/>
        </a:spcBef>
        <a:buFont typeface="Arial"/>
        <a:buChar char="•"/>
        <a:defRPr sz="7300" kern="1200">
          <a:solidFill>
            <a:schemeClr val="tx1"/>
          </a:solidFill>
          <a:latin typeface="+mn-lt"/>
          <a:ea typeface="+mn-ea"/>
          <a:cs typeface="+mn-cs"/>
        </a:defRPr>
      </a:lvl9pPr>
    </p:bodyStyle>
    <p:otherStyle>
      <a:defPPr>
        <a:defRPr lang="en-US"/>
      </a:defPPr>
      <a:lvl1pPr marL="0" algn="l" defTabSz="1671529" rtl="0" eaLnBrk="1" latinLnBrk="0" hangingPunct="1">
        <a:defRPr sz="6600" kern="1200">
          <a:solidFill>
            <a:schemeClr val="tx1"/>
          </a:solidFill>
          <a:latin typeface="+mn-lt"/>
          <a:ea typeface="+mn-ea"/>
          <a:cs typeface="+mn-cs"/>
        </a:defRPr>
      </a:lvl1pPr>
      <a:lvl2pPr marL="1671529" algn="l" defTabSz="1671529" rtl="0" eaLnBrk="1" latinLnBrk="0" hangingPunct="1">
        <a:defRPr sz="6600" kern="1200">
          <a:solidFill>
            <a:schemeClr val="tx1"/>
          </a:solidFill>
          <a:latin typeface="+mn-lt"/>
          <a:ea typeface="+mn-ea"/>
          <a:cs typeface="+mn-cs"/>
        </a:defRPr>
      </a:lvl2pPr>
      <a:lvl3pPr marL="3343058" algn="l" defTabSz="1671529" rtl="0" eaLnBrk="1" latinLnBrk="0" hangingPunct="1">
        <a:defRPr sz="6600" kern="1200">
          <a:solidFill>
            <a:schemeClr val="tx1"/>
          </a:solidFill>
          <a:latin typeface="+mn-lt"/>
          <a:ea typeface="+mn-ea"/>
          <a:cs typeface="+mn-cs"/>
        </a:defRPr>
      </a:lvl3pPr>
      <a:lvl4pPr marL="5014586" algn="l" defTabSz="1671529" rtl="0" eaLnBrk="1" latinLnBrk="0" hangingPunct="1">
        <a:defRPr sz="6600" kern="1200">
          <a:solidFill>
            <a:schemeClr val="tx1"/>
          </a:solidFill>
          <a:latin typeface="+mn-lt"/>
          <a:ea typeface="+mn-ea"/>
          <a:cs typeface="+mn-cs"/>
        </a:defRPr>
      </a:lvl4pPr>
      <a:lvl5pPr marL="6686115" algn="l" defTabSz="1671529" rtl="0" eaLnBrk="1" latinLnBrk="0" hangingPunct="1">
        <a:defRPr sz="6600" kern="1200">
          <a:solidFill>
            <a:schemeClr val="tx1"/>
          </a:solidFill>
          <a:latin typeface="+mn-lt"/>
          <a:ea typeface="+mn-ea"/>
          <a:cs typeface="+mn-cs"/>
        </a:defRPr>
      </a:lvl5pPr>
      <a:lvl6pPr marL="8357644" algn="l" defTabSz="1671529" rtl="0" eaLnBrk="1" latinLnBrk="0" hangingPunct="1">
        <a:defRPr sz="6600" kern="1200">
          <a:solidFill>
            <a:schemeClr val="tx1"/>
          </a:solidFill>
          <a:latin typeface="+mn-lt"/>
          <a:ea typeface="+mn-ea"/>
          <a:cs typeface="+mn-cs"/>
        </a:defRPr>
      </a:lvl6pPr>
      <a:lvl7pPr marL="10029173" algn="l" defTabSz="1671529" rtl="0" eaLnBrk="1" latinLnBrk="0" hangingPunct="1">
        <a:defRPr sz="6600" kern="1200">
          <a:solidFill>
            <a:schemeClr val="tx1"/>
          </a:solidFill>
          <a:latin typeface="+mn-lt"/>
          <a:ea typeface="+mn-ea"/>
          <a:cs typeface="+mn-cs"/>
        </a:defRPr>
      </a:lvl7pPr>
      <a:lvl8pPr marL="11700701" algn="l" defTabSz="1671529" rtl="0" eaLnBrk="1" latinLnBrk="0" hangingPunct="1">
        <a:defRPr sz="6600" kern="1200">
          <a:solidFill>
            <a:schemeClr val="tx1"/>
          </a:solidFill>
          <a:latin typeface="+mn-lt"/>
          <a:ea typeface="+mn-ea"/>
          <a:cs typeface="+mn-cs"/>
        </a:defRPr>
      </a:lvl8pPr>
      <a:lvl9pPr marL="13372226" algn="l" defTabSz="1671529" rtl="0" eaLnBrk="1" latinLnBrk="0" hangingPunct="1">
        <a:defRPr sz="66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60000"/>
            <a:lumOff val="40000"/>
          </a:schemeClr>
        </a:solidFill>
        <a:effectLst/>
      </p:bgPr>
    </p:bg>
    <p:spTree>
      <p:nvGrpSpPr>
        <p:cNvPr id="1" name=""/>
        <p:cNvGrpSpPr/>
        <p:nvPr/>
      </p:nvGrpSpPr>
      <p:grpSpPr>
        <a:xfrm>
          <a:off x="0" y="0"/>
          <a:ext cx="0" cy="0"/>
          <a:chOff x="0" y="0"/>
          <a:chExt cx="0" cy="0"/>
        </a:xfrm>
      </p:grpSpPr>
      <p:grpSp>
        <p:nvGrpSpPr>
          <p:cNvPr id="16" name="Group 15"/>
          <p:cNvGrpSpPr/>
          <p:nvPr userDrawn="1"/>
        </p:nvGrpSpPr>
        <p:grpSpPr>
          <a:xfrm>
            <a:off x="0" y="0"/>
            <a:ext cx="37490400" cy="4891799"/>
            <a:chOff x="0" y="0"/>
            <a:chExt cx="37490400" cy="4891798"/>
          </a:xfrm>
          <a:solidFill>
            <a:schemeClr val="tx2">
              <a:lumMod val="75000"/>
            </a:schemeClr>
          </a:solidFill>
        </p:grpSpPr>
        <p:sp>
          <p:nvSpPr>
            <p:cNvPr id="7" name="Rectangle 6"/>
            <p:cNvSpPr/>
            <p:nvPr userDrawn="1"/>
          </p:nvSpPr>
          <p:spPr>
            <a:xfrm>
              <a:off x="0" y="0"/>
              <a:ext cx="37490400" cy="4797724"/>
            </a:xfrm>
            <a:prstGeom prst="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p:cNvCxnSpPr/>
            <p:nvPr userDrawn="1"/>
          </p:nvCxnSpPr>
          <p:spPr>
            <a:xfrm flipH="1">
              <a:off x="0" y="4891798"/>
              <a:ext cx="37490400" cy="0"/>
            </a:xfrm>
            <a:prstGeom prst="line">
              <a:avLst/>
            </a:prstGeom>
            <a:grpFill/>
            <a:ln w="254000" cmpd="sng">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21420128"/>
      </p:ext>
    </p:extLst>
  </p:cSld>
  <p:clrMap bg1="lt1" tx1="dk1" bg2="lt2" tx2="dk2" accent1="accent1" accent2="accent2" accent3="accent3" accent4="accent4" accent5="accent5" accent6="accent6" hlink="hlink" folHlink="folHlink"/>
  <p:sldLayoutIdLst>
    <p:sldLayoutId id="2147483671" r:id="rId1"/>
    <p:sldLayoutId id="2147483732" r:id="rId2"/>
    <p:sldLayoutId id="2147483733" r:id="rId3"/>
  </p:sldLayoutIdLst>
  <p:txStyles>
    <p:titleStyle>
      <a:lvl1pPr algn="ctr" defTabSz="1671529" rtl="0" eaLnBrk="1" latinLnBrk="0" hangingPunct="1">
        <a:spcBef>
          <a:spcPct val="0"/>
        </a:spcBef>
        <a:buNone/>
        <a:defRPr sz="16100" kern="1200">
          <a:solidFill>
            <a:schemeClr val="tx1"/>
          </a:solidFill>
          <a:latin typeface="+mj-lt"/>
          <a:ea typeface="+mj-ea"/>
          <a:cs typeface="+mj-cs"/>
        </a:defRPr>
      </a:lvl1pPr>
    </p:titleStyle>
    <p:bodyStyle>
      <a:lvl1pPr marL="1253647" indent="-1253647" algn="l" defTabSz="1671529" rtl="0" eaLnBrk="1" latinLnBrk="0" hangingPunct="1">
        <a:spcBef>
          <a:spcPct val="20000"/>
        </a:spcBef>
        <a:buFont typeface="Arial"/>
        <a:buChar char="•"/>
        <a:defRPr sz="11700" kern="1200">
          <a:solidFill>
            <a:schemeClr val="tx1"/>
          </a:solidFill>
          <a:latin typeface="+mn-lt"/>
          <a:ea typeface="+mn-ea"/>
          <a:cs typeface="+mn-cs"/>
        </a:defRPr>
      </a:lvl1pPr>
      <a:lvl2pPr marL="2716234" indent="-1044702" algn="l" defTabSz="1671529" rtl="0" eaLnBrk="1" latinLnBrk="0" hangingPunct="1">
        <a:spcBef>
          <a:spcPct val="20000"/>
        </a:spcBef>
        <a:buFont typeface="Arial"/>
        <a:buChar char="–"/>
        <a:defRPr sz="10200" kern="1200">
          <a:solidFill>
            <a:schemeClr val="tx1"/>
          </a:solidFill>
          <a:latin typeface="+mn-lt"/>
          <a:ea typeface="+mn-ea"/>
          <a:cs typeface="+mn-cs"/>
        </a:defRPr>
      </a:lvl2pPr>
      <a:lvl3pPr marL="4178822" indent="-835764" algn="l" defTabSz="1671529" rtl="0" eaLnBrk="1" latinLnBrk="0" hangingPunct="1">
        <a:spcBef>
          <a:spcPct val="20000"/>
        </a:spcBef>
        <a:buFont typeface="Arial"/>
        <a:buChar char="•"/>
        <a:defRPr sz="8800" kern="1200">
          <a:solidFill>
            <a:schemeClr val="tx1"/>
          </a:solidFill>
          <a:latin typeface="+mn-lt"/>
          <a:ea typeface="+mn-ea"/>
          <a:cs typeface="+mn-cs"/>
        </a:defRPr>
      </a:lvl3pPr>
      <a:lvl4pPr marL="5850351" indent="-835764" algn="l" defTabSz="1671529" rtl="0" eaLnBrk="1" latinLnBrk="0" hangingPunct="1">
        <a:spcBef>
          <a:spcPct val="20000"/>
        </a:spcBef>
        <a:buFont typeface="Arial"/>
        <a:buChar char="–"/>
        <a:defRPr sz="7300" kern="1200">
          <a:solidFill>
            <a:schemeClr val="tx1"/>
          </a:solidFill>
          <a:latin typeface="+mn-lt"/>
          <a:ea typeface="+mn-ea"/>
          <a:cs typeface="+mn-cs"/>
        </a:defRPr>
      </a:lvl4pPr>
      <a:lvl5pPr marL="7521879" indent="-835764" algn="l" defTabSz="1671529" rtl="0" eaLnBrk="1" latinLnBrk="0" hangingPunct="1">
        <a:spcBef>
          <a:spcPct val="20000"/>
        </a:spcBef>
        <a:buFont typeface="Arial"/>
        <a:buChar char="»"/>
        <a:defRPr sz="7300" kern="1200">
          <a:solidFill>
            <a:schemeClr val="tx1"/>
          </a:solidFill>
          <a:latin typeface="+mn-lt"/>
          <a:ea typeface="+mn-ea"/>
          <a:cs typeface="+mn-cs"/>
        </a:defRPr>
      </a:lvl5pPr>
      <a:lvl6pPr marL="9193408" indent="-835764" algn="l" defTabSz="1671529" rtl="0" eaLnBrk="1" latinLnBrk="0" hangingPunct="1">
        <a:spcBef>
          <a:spcPct val="20000"/>
        </a:spcBef>
        <a:buFont typeface="Arial"/>
        <a:buChar char="•"/>
        <a:defRPr sz="7300" kern="1200">
          <a:solidFill>
            <a:schemeClr val="tx1"/>
          </a:solidFill>
          <a:latin typeface="+mn-lt"/>
          <a:ea typeface="+mn-ea"/>
          <a:cs typeface="+mn-cs"/>
        </a:defRPr>
      </a:lvl6pPr>
      <a:lvl7pPr marL="10864937" indent="-835764" algn="l" defTabSz="1671529" rtl="0" eaLnBrk="1" latinLnBrk="0" hangingPunct="1">
        <a:spcBef>
          <a:spcPct val="20000"/>
        </a:spcBef>
        <a:buFont typeface="Arial"/>
        <a:buChar char="•"/>
        <a:defRPr sz="7300" kern="1200">
          <a:solidFill>
            <a:schemeClr val="tx1"/>
          </a:solidFill>
          <a:latin typeface="+mn-lt"/>
          <a:ea typeface="+mn-ea"/>
          <a:cs typeface="+mn-cs"/>
        </a:defRPr>
      </a:lvl7pPr>
      <a:lvl8pPr marL="12536466" indent="-835764" algn="l" defTabSz="1671529" rtl="0" eaLnBrk="1" latinLnBrk="0" hangingPunct="1">
        <a:spcBef>
          <a:spcPct val="20000"/>
        </a:spcBef>
        <a:buFont typeface="Arial"/>
        <a:buChar char="•"/>
        <a:defRPr sz="7300" kern="1200">
          <a:solidFill>
            <a:schemeClr val="tx1"/>
          </a:solidFill>
          <a:latin typeface="+mn-lt"/>
          <a:ea typeface="+mn-ea"/>
          <a:cs typeface="+mn-cs"/>
        </a:defRPr>
      </a:lvl8pPr>
      <a:lvl9pPr marL="14207991" indent="-835764" algn="l" defTabSz="1671529" rtl="0" eaLnBrk="1" latinLnBrk="0" hangingPunct="1">
        <a:spcBef>
          <a:spcPct val="20000"/>
        </a:spcBef>
        <a:buFont typeface="Arial"/>
        <a:buChar char="•"/>
        <a:defRPr sz="7300" kern="1200">
          <a:solidFill>
            <a:schemeClr val="tx1"/>
          </a:solidFill>
          <a:latin typeface="+mn-lt"/>
          <a:ea typeface="+mn-ea"/>
          <a:cs typeface="+mn-cs"/>
        </a:defRPr>
      </a:lvl9pPr>
    </p:bodyStyle>
    <p:otherStyle>
      <a:defPPr>
        <a:defRPr lang="en-US"/>
      </a:defPPr>
      <a:lvl1pPr marL="0" algn="l" defTabSz="1671529" rtl="0" eaLnBrk="1" latinLnBrk="0" hangingPunct="1">
        <a:defRPr sz="6600" kern="1200">
          <a:solidFill>
            <a:schemeClr val="tx1"/>
          </a:solidFill>
          <a:latin typeface="+mn-lt"/>
          <a:ea typeface="+mn-ea"/>
          <a:cs typeface="+mn-cs"/>
        </a:defRPr>
      </a:lvl1pPr>
      <a:lvl2pPr marL="1671529" algn="l" defTabSz="1671529" rtl="0" eaLnBrk="1" latinLnBrk="0" hangingPunct="1">
        <a:defRPr sz="6600" kern="1200">
          <a:solidFill>
            <a:schemeClr val="tx1"/>
          </a:solidFill>
          <a:latin typeface="+mn-lt"/>
          <a:ea typeface="+mn-ea"/>
          <a:cs typeface="+mn-cs"/>
        </a:defRPr>
      </a:lvl2pPr>
      <a:lvl3pPr marL="3343058" algn="l" defTabSz="1671529" rtl="0" eaLnBrk="1" latinLnBrk="0" hangingPunct="1">
        <a:defRPr sz="6600" kern="1200">
          <a:solidFill>
            <a:schemeClr val="tx1"/>
          </a:solidFill>
          <a:latin typeface="+mn-lt"/>
          <a:ea typeface="+mn-ea"/>
          <a:cs typeface="+mn-cs"/>
        </a:defRPr>
      </a:lvl3pPr>
      <a:lvl4pPr marL="5014586" algn="l" defTabSz="1671529" rtl="0" eaLnBrk="1" latinLnBrk="0" hangingPunct="1">
        <a:defRPr sz="6600" kern="1200">
          <a:solidFill>
            <a:schemeClr val="tx1"/>
          </a:solidFill>
          <a:latin typeface="+mn-lt"/>
          <a:ea typeface="+mn-ea"/>
          <a:cs typeface="+mn-cs"/>
        </a:defRPr>
      </a:lvl4pPr>
      <a:lvl5pPr marL="6686115" algn="l" defTabSz="1671529" rtl="0" eaLnBrk="1" latinLnBrk="0" hangingPunct="1">
        <a:defRPr sz="6600" kern="1200">
          <a:solidFill>
            <a:schemeClr val="tx1"/>
          </a:solidFill>
          <a:latin typeface="+mn-lt"/>
          <a:ea typeface="+mn-ea"/>
          <a:cs typeface="+mn-cs"/>
        </a:defRPr>
      </a:lvl5pPr>
      <a:lvl6pPr marL="8357644" algn="l" defTabSz="1671529" rtl="0" eaLnBrk="1" latinLnBrk="0" hangingPunct="1">
        <a:defRPr sz="6600" kern="1200">
          <a:solidFill>
            <a:schemeClr val="tx1"/>
          </a:solidFill>
          <a:latin typeface="+mn-lt"/>
          <a:ea typeface="+mn-ea"/>
          <a:cs typeface="+mn-cs"/>
        </a:defRPr>
      </a:lvl6pPr>
      <a:lvl7pPr marL="10029173" algn="l" defTabSz="1671529" rtl="0" eaLnBrk="1" latinLnBrk="0" hangingPunct="1">
        <a:defRPr sz="6600" kern="1200">
          <a:solidFill>
            <a:schemeClr val="tx1"/>
          </a:solidFill>
          <a:latin typeface="+mn-lt"/>
          <a:ea typeface="+mn-ea"/>
          <a:cs typeface="+mn-cs"/>
        </a:defRPr>
      </a:lvl7pPr>
      <a:lvl8pPr marL="11700701" algn="l" defTabSz="1671529" rtl="0" eaLnBrk="1" latinLnBrk="0" hangingPunct="1">
        <a:defRPr sz="6600" kern="1200">
          <a:solidFill>
            <a:schemeClr val="tx1"/>
          </a:solidFill>
          <a:latin typeface="+mn-lt"/>
          <a:ea typeface="+mn-ea"/>
          <a:cs typeface="+mn-cs"/>
        </a:defRPr>
      </a:lvl8pPr>
      <a:lvl9pPr marL="13372226" algn="l" defTabSz="1671529" rtl="0" eaLnBrk="1" latinLnBrk="0" hangingPunct="1">
        <a:defRPr sz="66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52027" y="329900"/>
            <a:ext cx="32973332" cy="4099998"/>
          </a:xfrm>
          <a:prstGeom prst="rect">
            <a:avLst/>
          </a:prstGeom>
        </p:spPr>
        <p:txBody>
          <a:bodyPr vert="horz" lIns="334405" tIns="167203" rIns="334405" bIns="167203"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2252027" y="4907283"/>
            <a:ext cx="32973332" cy="13319760"/>
          </a:xfrm>
          <a:prstGeom prst="rect">
            <a:avLst/>
          </a:prstGeom>
        </p:spPr>
        <p:txBody>
          <a:bodyPr vert="horz" lIns="334405" tIns="167203" rIns="334405" bIns="167203"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23082324" y="19245383"/>
            <a:ext cx="8747760" cy="1119717"/>
          </a:xfrm>
          <a:prstGeom prst="rect">
            <a:avLst/>
          </a:prstGeom>
        </p:spPr>
        <p:txBody>
          <a:bodyPr vert="horz" lIns="334405" tIns="167203" rIns="334405" bIns="167203" rtlCol="0" anchor="ctr"/>
          <a:lstStyle>
            <a:lvl1pPr algn="r">
              <a:defRPr sz="4400">
                <a:solidFill>
                  <a:schemeClr val="bg1"/>
                </a:solidFill>
              </a:defRPr>
            </a:lvl1pPr>
          </a:lstStyle>
          <a:p>
            <a:fld id="{B01F9CA3-105E-4857-9057-6DB6197DA786}" type="datetimeFigureOut">
              <a:rPr lang="en-US" smtClean="0"/>
              <a:t>10/29/15</a:t>
            </a:fld>
            <a:endParaRPr lang="en-US"/>
          </a:p>
        </p:txBody>
      </p:sp>
      <p:sp>
        <p:nvSpPr>
          <p:cNvPr id="5" name="Footer Placeholder 4"/>
          <p:cNvSpPr>
            <a:spLocks noGrp="1"/>
          </p:cNvSpPr>
          <p:nvPr>
            <p:ph type="ftr" sz="quarter" idx="3"/>
          </p:nvPr>
        </p:nvSpPr>
        <p:spPr>
          <a:xfrm>
            <a:off x="1084280" y="19245383"/>
            <a:ext cx="19847858" cy="1119717"/>
          </a:xfrm>
          <a:prstGeom prst="rect">
            <a:avLst/>
          </a:prstGeom>
        </p:spPr>
        <p:txBody>
          <a:bodyPr vert="horz" lIns="334405" tIns="167203" rIns="334405" bIns="167203" rtlCol="0" anchor="ctr"/>
          <a:lstStyle>
            <a:lvl1pPr algn="l">
              <a:defRPr sz="4400">
                <a:solidFill>
                  <a:schemeClr val="bg1"/>
                </a:solidFill>
              </a:defRPr>
            </a:lvl1pPr>
          </a:lstStyle>
          <a:p>
            <a:endParaRPr lang="en-US"/>
          </a:p>
        </p:txBody>
      </p:sp>
      <p:sp>
        <p:nvSpPr>
          <p:cNvPr id="6" name="Slide Number Placeholder 5"/>
          <p:cNvSpPr>
            <a:spLocks noGrp="1"/>
          </p:cNvSpPr>
          <p:nvPr>
            <p:ph type="sldNum" sz="quarter" idx="4"/>
          </p:nvPr>
        </p:nvSpPr>
        <p:spPr>
          <a:xfrm>
            <a:off x="32381415" y="19245383"/>
            <a:ext cx="4061460" cy="1119717"/>
          </a:xfrm>
          <a:prstGeom prst="rect">
            <a:avLst/>
          </a:prstGeom>
        </p:spPr>
        <p:txBody>
          <a:bodyPr vert="horz" lIns="334405" tIns="167203" rIns="334405" bIns="167203" rtlCol="0" anchor="ctr"/>
          <a:lstStyle>
            <a:lvl1pPr algn="r">
              <a:defRPr sz="13200">
                <a:solidFill>
                  <a:schemeClr val="bg1"/>
                </a:solidFill>
              </a:defRPr>
            </a:lvl1pPr>
          </a:lstStyle>
          <a:p>
            <a:fld id="{7F5CE407-6216-4202-80E4-A30DC2F709B2}" type="slidenum">
              <a:rPr lang="en-US" smtClean="0"/>
              <a:t>‹#›</a:t>
            </a:fld>
            <a:endParaRPr lang="en-US"/>
          </a:p>
        </p:txBody>
      </p:sp>
      <p:grpSp>
        <p:nvGrpSpPr>
          <p:cNvPr id="7" name="Group 6"/>
          <p:cNvGrpSpPr/>
          <p:nvPr userDrawn="1"/>
        </p:nvGrpSpPr>
        <p:grpSpPr>
          <a:xfrm>
            <a:off x="0" y="0"/>
            <a:ext cx="37490400" cy="4891799"/>
            <a:chOff x="0" y="0"/>
            <a:chExt cx="37490400" cy="4891798"/>
          </a:xfrm>
          <a:solidFill>
            <a:schemeClr val="tx2">
              <a:lumMod val="75000"/>
            </a:schemeClr>
          </a:solidFill>
        </p:grpSpPr>
        <p:sp>
          <p:nvSpPr>
            <p:cNvPr id="8" name="Rectangle 7"/>
            <p:cNvSpPr/>
            <p:nvPr userDrawn="1"/>
          </p:nvSpPr>
          <p:spPr>
            <a:xfrm>
              <a:off x="0" y="0"/>
              <a:ext cx="37490400" cy="4797724"/>
            </a:xfrm>
            <a:prstGeom prst="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p:cNvCxnSpPr/>
            <p:nvPr userDrawn="1"/>
          </p:nvCxnSpPr>
          <p:spPr>
            <a:xfrm flipH="1">
              <a:off x="0" y="4891798"/>
              <a:ext cx="37490400" cy="0"/>
            </a:xfrm>
            <a:prstGeom prst="line">
              <a:avLst/>
            </a:prstGeom>
            <a:grpFill/>
            <a:ln w="254000" cmpd="sng">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grpSp>
    </p:spTree>
  </p:cSld>
  <p:clrMap bg1="lt1" tx1="dk1" bg2="lt2" tx2="dk2" accent1="accent1" accent2="accent2" accent3="accent3" accent4="accent4" accent5="accent5" accent6="accent6" hlink="hlink" folHlink="folHlink"/>
  <p:sldLayoutIdLst>
    <p:sldLayoutId id="2147485139" r:id="rId1"/>
    <p:sldLayoutId id="2147485140" r:id="rId2"/>
    <p:sldLayoutId id="2147485141" r:id="rId3"/>
    <p:sldLayoutId id="2147485142" r:id="rId4"/>
    <p:sldLayoutId id="2147485143" r:id="rId5"/>
    <p:sldLayoutId id="2147485144" r:id="rId6"/>
    <p:sldLayoutId id="2147485145" r:id="rId7"/>
    <p:sldLayoutId id="2147485146" r:id="rId8"/>
    <p:sldLayoutId id="2147485147" r:id="rId9"/>
    <p:sldLayoutId id="2147485148" r:id="rId10"/>
    <p:sldLayoutId id="2147485149" r:id="rId11"/>
    <p:sldLayoutId id="2147485150" r:id="rId12"/>
    <p:sldLayoutId id="2147485151" r:id="rId13"/>
    <p:sldLayoutId id="2147485152" r:id="rId14"/>
  </p:sldLayoutIdLst>
  <p:txStyles>
    <p:titleStyle>
      <a:lvl1pPr algn="ctr" defTabSz="3344052" rtl="0" eaLnBrk="1" latinLnBrk="0" hangingPunct="1">
        <a:spcBef>
          <a:spcPct val="0"/>
        </a:spcBef>
        <a:buNone/>
        <a:defRPr sz="16800" kern="1200">
          <a:solidFill>
            <a:schemeClr val="accent1"/>
          </a:solidFill>
          <a:latin typeface="+mj-lt"/>
          <a:ea typeface="+mj-ea"/>
          <a:cs typeface="+mj-cs"/>
        </a:defRPr>
      </a:lvl1pPr>
    </p:titleStyle>
    <p:bodyStyle>
      <a:lvl1pPr marL="1277242" indent="-1277242" algn="l" defTabSz="3344052" rtl="0" eaLnBrk="1" latinLnBrk="0" hangingPunct="1">
        <a:spcBef>
          <a:spcPts val="7314"/>
        </a:spcBef>
        <a:buClr>
          <a:schemeClr val="accent1">
            <a:lumMod val="60000"/>
            <a:lumOff val="40000"/>
          </a:schemeClr>
        </a:buClr>
        <a:buSzPct val="110000"/>
        <a:buFont typeface="Wingdings 2" pitchFamily="18" charset="2"/>
        <a:buChar char=""/>
        <a:defRPr sz="8800" kern="1200">
          <a:solidFill>
            <a:schemeClr val="tx1">
              <a:lumMod val="65000"/>
              <a:lumOff val="35000"/>
            </a:schemeClr>
          </a:solidFill>
          <a:latin typeface="+mn-lt"/>
          <a:ea typeface="+mn-ea"/>
          <a:cs typeface="+mn-cs"/>
        </a:defRPr>
      </a:lvl1pPr>
      <a:lvl2pPr marL="2508039" indent="-1230797" algn="l" defTabSz="3344052" rtl="0" eaLnBrk="1" latinLnBrk="0" hangingPunct="1">
        <a:spcBef>
          <a:spcPts val="2194"/>
        </a:spcBef>
        <a:buClr>
          <a:schemeClr val="accent1">
            <a:lumMod val="75000"/>
          </a:schemeClr>
        </a:buClr>
        <a:buSzPct val="110000"/>
        <a:buFont typeface="Wingdings 2" pitchFamily="18" charset="2"/>
        <a:buChar char=""/>
        <a:defRPr sz="8000" kern="1200">
          <a:solidFill>
            <a:schemeClr val="tx1">
              <a:lumMod val="65000"/>
              <a:lumOff val="35000"/>
            </a:schemeClr>
          </a:solidFill>
          <a:latin typeface="+mn-lt"/>
          <a:ea typeface="+mn-ea"/>
          <a:cs typeface="+mn-cs"/>
        </a:defRPr>
      </a:lvl2pPr>
      <a:lvl3pPr marL="3541444" indent="-1033405" algn="l" defTabSz="3344052" rtl="0" eaLnBrk="1" latinLnBrk="0" hangingPunct="1">
        <a:spcBef>
          <a:spcPts val="2194"/>
        </a:spcBef>
        <a:buClr>
          <a:schemeClr val="accent1">
            <a:lumMod val="60000"/>
            <a:lumOff val="40000"/>
          </a:schemeClr>
        </a:buClr>
        <a:buSzPct val="110000"/>
        <a:buFont typeface="Wingdings 2" pitchFamily="18" charset="2"/>
        <a:buChar char=""/>
        <a:defRPr sz="7300" kern="1200">
          <a:solidFill>
            <a:schemeClr val="tx1">
              <a:lumMod val="65000"/>
              <a:lumOff val="35000"/>
            </a:schemeClr>
          </a:solidFill>
          <a:latin typeface="+mn-lt"/>
          <a:ea typeface="+mn-ea"/>
          <a:cs typeface="+mn-cs"/>
        </a:defRPr>
      </a:lvl3pPr>
      <a:lvl4pPr marL="4621294" indent="-1079850" algn="l" defTabSz="3344052" rtl="0" eaLnBrk="1" latinLnBrk="0" hangingPunct="1">
        <a:spcBef>
          <a:spcPts val="2194"/>
        </a:spcBef>
        <a:buClr>
          <a:schemeClr val="accent1">
            <a:lumMod val="75000"/>
          </a:schemeClr>
        </a:buClr>
        <a:buSzPct val="110000"/>
        <a:buFont typeface="Wingdings 2" pitchFamily="18" charset="2"/>
        <a:buChar char=""/>
        <a:defRPr sz="6600" kern="1200">
          <a:solidFill>
            <a:schemeClr val="tx1">
              <a:lumMod val="65000"/>
              <a:lumOff val="35000"/>
            </a:schemeClr>
          </a:solidFill>
          <a:latin typeface="+mn-lt"/>
          <a:ea typeface="+mn-ea"/>
          <a:cs typeface="+mn-cs"/>
        </a:defRPr>
      </a:lvl4pPr>
      <a:lvl5pPr marL="5654699" indent="-1033405" algn="l" defTabSz="3344052" rtl="0" eaLnBrk="1" latinLnBrk="0" hangingPunct="1">
        <a:spcBef>
          <a:spcPts val="2194"/>
        </a:spcBef>
        <a:buClr>
          <a:schemeClr val="accent1">
            <a:lumMod val="60000"/>
            <a:lumOff val="40000"/>
          </a:schemeClr>
        </a:buClr>
        <a:buSzPct val="110000"/>
        <a:buFont typeface="Wingdings 2" pitchFamily="18" charset="2"/>
        <a:buChar char=""/>
        <a:defRPr sz="6600" kern="1200">
          <a:solidFill>
            <a:schemeClr val="tx1">
              <a:lumMod val="65000"/>
              <a:lumOff val="35000"/>
            </a:schemeClr>
          </a:solidFill>
          <a:latin typeface="+mn-lt"/>
          <a:ea typeface="+mn-ea"/>
          <a:cs typeface="+mn-cs"/>
        </a:defRPr>
      </a:lvl5pPr>
      <a:lvl6pPr marL="6688104" indent="-1033405" algn="l" defTabSz="3344052" rtl="0" eaLnBrk="1" latinLnBrk="0" hangingPunct="1">
        <a:spcBef>
          <a:spcPct val="20000"/>
        </a:spcBef>
        <a:buClr>
          <a:schemeClr val="accent2"/>
        </a:buClr>
        <a:buSzPct val="110000"/>
        <a:buFont typeface="Wingdings 2" pitchFamily="18" charset="2"/>
        <a:buChar char=""/>
        <a:defRPr lang="en-US" sz="6600" kern="1200" dirty="0" smtClean="0">
          <a:solidFill>
            <a:schemeClr val="tx1">
              <a:lumMod val="65000"/>
              <a:lumOff val="35000"/>
            </a:schemeClr>
          </a:solidFill>
          <a:latin typeface="+mn-lt"/>
          <a:ea typeface="+mn-ea"/>
          <a:cs typeface="+mn-cs"/>
        </a:defRPr>
      </a:lvl6pPr>
      <a:lvl7pPr marL="7744732" indent="-1033405" algn="l" defTabSz="3344052" rtl="0" eaLnBrk="1" latinLnBrk="0" hangingPunct="1">
        <a:spcBef>
          <a:spcPct val="20000"/>
        </a:spcBef>
        <a:buClr>
          <a:schemeClr val="accent1">
            <a:lumMod val="60000"/>
            <a:lumOff val="40000"/>
          </a:schemeClr>
        </a:buClr>
        <a:buSzPct val="110000"/>
        <a:buFont typeface="Wingdings 2" pitchFamily="18" charset="2"/>
        <a:buChar char=""/>
        <a:defRPr lang="en-US" sz="6600" kern="1200" dirty="0" smtClean="0">
          <a:solidFill>
            <a:schemeClr val="tx1">
              <a:lumMod val="65000"/>
              <a:lumOff val="35000"/>
            </a:schemeClr>
          </a:solidFill>
          <a:latin typeface="+mn-lt"/>
          <a:ea typeface="+mn-ea"/>
          <a:cs typeface="+mn-cs"/>
        </a:defRPr>
      </a:lvl7pPr>
      <a:lvl8pPr marL="8772333" indent="-1033405" algn="l" defTabSz="3344052" rtl="0" eaLnBrk="1" latinLnBrk="0" hangingPunct="1">
        <a:spcBef>
          <a:spcPct val="20000"/>
        </a:spcBef>
        <a:buClr>
          <a:schemeClr val="accent2"/>
        </a:buClr>
        <a:buSzPct val="110000"/>
        <a:buFont typeface="Wingdings 2" pitchFamily="18" charset="2"/>
        <a:buChar char=""/>
        <a:defRPr lang="en-US" sz="6600" kern="1200" dirty="0" smtClean="0">
          <a:solidFill>
            <a:schemeClr val="tx1">
              <a:lumMod val="65000"/>
              <a:lumOff val="35000"/>
            </a:schemeClr>
          </a:solidFill>
          <a:latin typeface="+mn-lt"/>
          <a:ea typeface="+mn-ea"/>
          <a:cs typeface="+mn-cs"/>
        </a:defRPr>
      </a:lvl8pPr>
      <a:lvl9pPr marL="9834765" indent="-1033405" algn="l" defTabSz="3344052" rtl="0" eaLnBrk="1" latinLnBrk="0" hangingPunct="1">
        <a:spcBef>
          <a:spcPct val="20000"/>
        </a:spcBef>
        <a:buClr>
          <a:schemeClr val="accent1">
            <a:lumMod val="60000"/>
            <a:lumOff val="40000"/>
          </a:schemeClr>
        </a:buClr>
        <a:buSzPct val="110000"/>
        <a:buFont typeface="Wingdings 2" pitchFamily="18" charset="2"/>
        <a:buChar char=""/>
        <a:defRPr lang="en-US" sz="6600" kern="1200" dirty="0">
          <a:solidFill>
            <a:schemeClr val="tx1">
              <a:lumMod val="65000"/>
              <a:lumOff val="35000"/>
            </a:schemeClr>
          </a:solidFill>
          <a:latin typeface="+mn-lt"/>
          <a:ea typeface="+mn-ea"/>
          <a:cs typeface="+mn-cs"/>
        </a:defRPr>
      </a:lvl9pPr>
    </p:bodyStyle>
    <p:otherStyle>
      <a:defPPr>
        <a:defRPr/>
      </a:defPPr>
      <a:lvl1pPr marL="0" algn="l" defTabSz="3344052" rtl="0" eaLnBrk="1" latinLnBrk="0" hangingPunct="1">
        <a:defRPr sz="6600" kern="1200">
          <a:solidFill>
            <a:schemeClr val="tx1"/>
          </a:solidFill>
          <a:latin typeface="+mn-lt"/>
          <a:ea typeface="+mn-ea"/>
          <a:cs typeface="+mn-cs"/>
        </a:defRPr>
      </a:lvl1pPr>
      <a:lvl2pPr marL="1672026" algn="l" defTabSz="3344052" rtl="0" eaLnBrk="1" latinLnBrk="0" hangingPunct="1">
        <a:defRPr sz="6600" kern="1200">
          <a:solidFill>
            <a:schemeClr val="tx1"/>
          </a:solidFill>
          <a:latin typeface="+mn-lt"/>
          <a:ea typeface="+mn-ea"/>
          <a:cs typeface="+mn-cs"/>
        </a:defRPr>
      </a:lvl2pPr>
      <a:lvl3pPr marL="3344052" algn="l" defTabSz="3344052" rtl="0" eaLnBrk="1" latinLnBrk="0" hangingPunct="1">
        <a:defRPr sz="6600" kern="1200">
          <a:solidFill>
            <a:schemeClr val="tx1"/>
          </a:solidFill>
          <a:latin typeface="+mn-lt"/>
          <a:ea typeface="+mn-ea"/>
          <a:cs typeface="+mn-cs"/>
        </a:defRPr>
      </a:lvl3pPr>
      <a:lvl4pPr marL="5016078" algn="l" defTabSz="3344052" rtl="0" eaLnBrk="1" latinLnBrk="0" hangingPunct="1">
        <a:defRPr sz="6600" kern="1200">
          <a:solidFill>
            <a:schemeClr val="tx1"/>
          </a:solidFill>
          <a:latin typeface="+mn-lt"/>
          <a:ea typeface="+mn-ea"/>
          <a:cs typeface="+mn-cs"/>
        </a:defRPr>
      </a:lvl4pPr>
      <a:lvl5pPr marL="6688104" algn="l" defTabSz="3344052" rtl="0" eaLnBrk="1" latinLnBrk="0" hangingPunct="1">
        <a:defRPr sz="6600" kern="1200">
          <a:solidFill>
            <a:schemeClr val="tx1"/>
          </a:solidFill>
          <a:latin typeface="+mn-lt"/>
          <a:ea typeface="+mn-ea"/>
          <a:cs typeface="+mn-cs"/>
        </a:defRPr>
      </a:lvl5pPr>
      <a:lvl6pPr marL="8360131" algn="l" defTabSz="3344052" rtl="0" eaLnBrk="1" latinLnBrk="0" hangingPunct="1">
        <a:defRPr sz="6600" kern="1200">
          <a:solidFill>
            <a:schemeClr val="tx1"/>
          </a:solidFill>
          <a:latin typeface="+mn-lt"/>
          <a:ea typeface="+mn-ea"/>
          <a:cs typeface="+mn-cs"/>
        </a:defRPr>
      </a:lvl6pPr>
      <a:lvl7pPr marL="10032157" algn="l" defTabSz="3344052" rtl="0" eaLnBrk="1" latinLnBrk="0" hangingPunct="1">
        <a:defRPr sz="6600" kern="1200">
          <a:solidFill>
            <a:schemeClr val="tx1"/>
          </a:solidFill>
          <a:latin typeface="+mn-lt"/>
          <a:ea typeface="+mn-ea"/>
          <a:cs typeface="+mn-cs"/>
        </a:defRPr>
      </a:lvl7pPr>
      <a:lvl8pPr marL="11704183" algn="l" defTabSz="3344052" rtl="0" eaLnBrk="1" latinLnBrk="0" hangingPunct="1">
        <a:defRPr sz="6600" kern="1200">
          <a:solidFill>
            <a:schemeClr val="tx1"/>
          </a:solidFill>
          <a:latin typeface="+mn-lt"/>
          <a:ea typeface="+mn-ea"/>
          <a:cs typeface="+mn-cs"/>
        </a:defRPr>
      </a:lvl8pPr>
      <a:lvl9pPr marL="13376209" algn="l" defTabSz="3344052" rtl="0" eaLnBrk="1" latinLnBrk="0" hangingPunct="1">
        <a:defRPr sz="6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3.png"/><Relationship Id="rId5" Type="http://schemas.openxmlformats.org/officeDocument/2006/relationships/image" Target="../media/image4.emf"/><Relationship Id="rId1" Type="http://schemas.openxmlformats.org/officeDocument/2006/relationships/slideLayout" Target="../slideLayouts/slideLayout28.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microsoft.com/office/2007/relationships/hdphoto" Target="../media/hdphoto1.wdp"/><Relationship Id="rId5" Type="http://schemas.openxmlformats.org/officeDocument/2006/relationships/image" Target="../media/image3.png"/><Relationship Id="rId6" Type="http://schemas.openxmlformats.org/officeDocument/2006/relationships/image" Target="../media/image5.emf"/><Relationship Id="rId7" Type="http://schemas.openxmlformats.org/officeDocument/2006/relationships/image" Target="../media/image6.emf"/><Relationship Id="rId8" Type="http://schemas.openxmlformats.org/officeDocument/2006/relationships/image" Target="../media/image7.png"/><Relationship Id="rId9" Type="http://schemas.openxmlformats.org/officeDocument/2006/relationships/image" Target="../media/image8.emf"/><Relationship Id="rId1" Type="http://schemas.openxmlformats.org/officeDocument/2006/relationships/slideLayout" Target="../slideLayouts/slideLayout29.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3.png"/><Relationship Id="rId5" Type="http://schemas.openxmlformats.org/officeDocument/2006/relationships/hyperlink" Target="http://www.worldvaluessurvey.org/wvs.jsp" TargetMode="External"/><Relationship Id="rId6" Type="http://schemas.openxmlformats.org/officeDocument/2006/relationships/image" Target="../media/image9.png"/><Relationship Id="rId1" Type="http://schemas.openxmlformats.org/officeDocument/2006/relationships/slideLayout" Target="../slideLayouts/slideLayout29.xml"/><Relationship Id="rId2"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9604718" y="719783"/>
            <a:ext cx="26392606" cy="1386075"/>
          </a:xfrm>
        </p:spPr>
        <p:txBody>
          <a:bodyPr>
            <a:noAutofit/>
          </a:bodyPr>
          <a:lstStyle/>
          <a:p>
            <a:pPr>
              <a:spcBef>
                <a:spcPts val="0"/>
              </a:spcBef>
            </a:pPr>
            <a:r>
              <a:rPr lang="en-US" sz="6000" b="1" dirty="0"/>
              <a:t>A data mining approach to examine the inter-relationships between subjective wellbeing, secularization and religiosity</a:t>
            </a:r>
            <a:endParaRPr lang="en-US" sz="6000" dirty="0"/>
          </a:p>
        </p:txBody>
      </p:sp>
      <p:sp>
        <p:nvSpPr>
          <p:cNvPr id="3" name="Text Placeholder 2"/>
          <p:cNvSpPr>
            <a:spLocks noGrp="1"/>
          </p:cNvSpPr>
          <p:nvPr>
            <p:ph type="body" sz="quarter" idx="11"/>
          </p:nvPr>
        </p:nvSpPr>
        <p:spPr>
          <a:xfrm>
            <a:off x="12183761" y="2812413"/>
            <a:ext cx="19757745" cy="992272"/>
          </a:xfrm>
        </p:spPr>
        <p:txBody>
          <a:bodyPr>
            <a:normAutofit fontScale="92500" lnSpcReduction="20000"/>
          </a:bodyPr>
          <a:lstStyle/>
          <a:p>
            <a:r>
              <a:rPr lang="en-US" b="1" dirty="0"/>
              <a:t>Chong Ho Yu, Ph.D., </a:t>
            </a:r>
            <a:r>
              <a:rPr lang="en-US" b="1" dirty="0" smtClean="0"/>
              <a:t>Hailey </a:t>
            </a:r>
            <a:r>
              <a:rPr lang="en-US" b="1" dirty="0"/>
              <a:t>Trier, </a:t>
            </a:r>
            <a:r>
              <a:rPr lang="en-US" b="1" dirty="0" smtClean="0"/>
              <a:t>&amp; Maryann </a:t>
            </a:r>
            <a:r>
              <a:rPr lang="en-US" b="1" dirty="0" err="1"/>
              <a:t>Slama</a:t>
            </a:r>
            <a:endParaRPr lang="en-US" dirty="0"/>
          </a:p>
        </p:txBody>
      </p:sp>
      <p:sp>
        <p:nvSpPr>
          <p:cNvPr id="4" name="Text Placeholder 3"/>
          <p:cNvSpPr>
            <a:spLocks noGrp="1"/>
          </p:cNvSpPr>
          <p:nvPr>
            <p:ph type="body" sz="quarter" idx="12"/>
          </p:nvPr>
        </p:nvSpPr>
        <p:spPr>
          <a:xfrm>
            <a:off x="13098161" y="3623230"/>
            <a:ext cx="18843345" cy="992272"/>
          </a:xfrm>
        </p:spPr>
        <p:txBody>
          <a:bodyPr>
            <a:normAutofit lnSpcReduction="10000"/>
          </a:bodyPr>
          <a:lstStyle/>
          <a:p>
            <a:r>
              <a:rPr lang="en-US" dirty="0" smtClean="0"/>
              <a:t>Azusa Pacific University</a:t>
            </a:r>
            <a:endParaRPr lang="en-US" dirty="0"/>
          </a:p>
        </p:txBody>
      </p:sp>
      <p:sp>
        <p:nvSpPr>
          <p:cNvPr id="5" name="Text Placeholder 4"/>
          <p:cNvSpPr>
            <a:spLocks noGrp="1"/>
          </p:cNvSpPr>
          <p:nvPr>
            <p:ph type="body" sz="quarter" idx="13"/>
          </p:nvPr>
        </p:nvSpPr>
        <p:spPr>
          <a:xfrm>
            <a:off x="939378" y="5055712"/>
            <a:ext cx="17373598" cy="859099"/>
          </a:xfrm>
          <a:solidFill>
            <a:srgbClr val="95B3D8"/>
          </a:solidFill>
        </p:spPr>
        <p:txBody>
          <a:bodyPr>
            <a:normAutofit fontScale="92500" lnSpcReduction="20000"/>
          </a:bodyPr>
          <a:lstStyle/>
          <a:p>
            <a:r>
              <a:rPr lang="en-US" sz="4400" dirty="0" smtClean="0">
                <a:latin typeface="News Gothic MT"/>
                <a:cs typeface="News Gothic MT"/>
              </a:rPr>
              <a:t>INTRODUCTION</a:t>
            </a:r>
            <a:endParaRPr lang="en-US" sz="4400" dirty="0">
              <a:latin typeface="News Gothic MT"/>
              <a:cs typeface="News Gothic MT"/>
            </a:endParaRPr>
          </a:p>
        </p:txBody>
      </p:sp>
      <p:sp>
        <p:nvSpPr>
          <p:cNvPr id="6" name="Content Placeholder 5"/>
          <p:cNvSpPr>
            <a:spLocks noGrp="1"/>
          </p:cNvSpPr>
          <p:nvPr>
            <p:ph sz="quarter" idx="14"/>
          </p:nvPr>
        </p:nvSpPr>
        <p:spPr>
          <a:xfrm>
            <a:off x="939378" y="5742429"/>
            <a:ext cx="17354914" cy="3654612"/>
          </a:xfrm>
        </p:spPr>
        <p:txBody>
          <a:bodyPr>
            <a:noAutofit/>
          </a:bodyPr>
          <a:lstStyle/>
          <a:p>
            <a:pPr marL="457061" indent="-457061">
              <a:spcBef>
                <a:spcPts val="0"/>
              </a:spcBef>
              <a:buFont typeface="Arial"/>
              <a:buChar char="•"/>
            </a:pPr>
            <a:r>
              <a:rPr lang="en-US" sz="3200" dirty="0">
                <a:solidFill>
                  <a:schemeClr val="tx1"/>
                </a:solidFill>
                <a:latin typeface="News Gothic MT"/>
                <a:cs typeface="News Gothic MT"/>
              </a:rPr>
              <a:t>Several scholars have argued that social-economic (objective) wellbeing and secularization are positively </a:t>
            </a:r>
            <a:r>
              <a:rPr lang="en-US" sz="3200" dirty="0" smtClean="0">
                <a:solidFill>
                  <a:schemeClr val="tx1"/>
                </a:solidFill>
                <a:latin typeface="News Gothic MT"/>
                <a:cs typeface="News Gothic MT"/>
              </a:rPr>
              <a:t>correlated (e.g. Paul, 2014; Zuckerman, 2008</a:t>
            </a:r>
            <a:r>
              <a:rPr lang="en-US" sz="3200" dirty="0">
                <a:solidFill>
                  <a:schemeClr val="tx1"/>
                </a:solidFill>
                <a:latin typeface="News Gothic MT"/>
                <a:cs typeface="News Gothic MT"/>
              </a:rPr>
              <a:t>, </a:t>
            </a:r>
            <a:r>
              <a:rPr lang="en-US" sz="3200" dirty="0" smtClean="0">
                <a:solidFill>
                  <a:schemeClr val="tx1"/>
                </a:solidFill>
                <a:latin typeface="News Gothic MT"/>
                <a:cs typeface="News Gothic MT"/>
              </a:rPr>
              <a:t>2012, 2014) </a:t>
            </a:r>
          </a:p>
          <a:p>
            <a:pPr marL="457061" indent="-457061">
              <a:spcBef>
                <a:spcPts val="0"/>
              </a:spcBef>
              <a:buFont typeface="Arial"/>
              <a:buChar char="•"/>
            </a:pPr>
            <a:r>
              <a:rPr lang="en-US" sz="3200" dirty="0" smtClean="0">
                <a:solidFill>
                  <a:schemeClr val="tx1"/>
                </a:solidFill>
                <a:latin typeface="News Gothic MT"/>
                <a:cs typeface="News Gothic MT"/>
              </a:rPr>
              <a:t>These </a:t>
            </a:r>
            <a:r>
              <a:rPr lang="en-US" sz="3200" dirty="0">
                <a:solidFill>
                  <a:schemeClr val="tx1"/>
                </a:solidFill>
                <a:latin typeface="News Gothic MT"/>
                <a:cs typeface="News Gothic MT"/>
              </a:rPr>
              <a:t>past studies narrowly focused on comparing secular Europe and relatively religious America. To gain a more holistic view on the inter-relationships between secularization, religiosity, </a:t>
            </a:r>
            <a:r>
              <a:rPr lang="en-US" sz="3200" dirty="0">
                <a:solidFill>
                  <a:srgbClr val="000000"/>
                </a:solidFill>
                <a:latin typeface="News Gothic MT"/>
                <a:cs typeface="News Gothic MT"/>
              </a:rPr>
              <a:t>and subjective perception of wellbeing, </a:t>
            </a:r>
            <a:r>
              <a:rPr lang="en-US" sz="3200" dirty="0">
                <a:solidFill>
                  <a:schemeClr val="tx1"/>
                </a:solidFill>
                <a:latin typeface="News Gothic MT"/>
                <a:cs typeface="News Gothic MT"/>
              </a:rPr>
              <a:t>the present study utilized the Wave 6 archival data set (2010-2014) of World Values Survey (WVS), which contains 74,042 observations from </a:t>
            </a:r>
            <a:r>
              <a:rPr lang="en-US" sz="3200" dirty="0" smtClean="0">
                <a:solidFill>
                  <a:schemeClr val="tx1"/>
                </a:solidFill>
                <a:latin typeface="News Gothic MT"/>
                <a:cs typeface="News Gothic MT"/>
              </a:rPr>
              <a:t>52 </a:t>
            </a:r>
            <a:r>
              <a:rPr lang="en-US" sz="3200" dirty="0">
                <a:solidFill>
                  <a:schemeClr val="tx1"/>
                </a:solidFill>
                <a:latin typeface="News Gothic MT"/>
                <a:cs typeface="News Gothic MT"/>
              </a:rPr>
              <a:t>countries. </a:t>
            </a:r>
            <a:endParaRPr lang="en-US" sz="3200" b="1" dirty="0">
              <a:solidFill>
                <a:schemeClr val="tx1"/>
              </a:solidFill>
              <a:latin typeface="News Gothic MT"/>
              <a:cs typeface="News Gothic MT"/>
            </a:endParaRPr>
          </a:p>
        </p:txBody>
      </p:sp>
      <p:sp>
        <p:nvSpPr>
          <p:cNvPr id="8" name="Text Placeholder 7"/>
          <p:cNvSpPr>
            <a:spLocks noGrp="1"/>
          </p:cNvSpPr>
          <p:nvPr>
            <p:ph type="body" sz="quarter" idx="15"/>
          </p:nvPr>
        </p:nvSpPr>
        <p:spPr>
          <a:xfrm>
            <a:off x="19318126" y="9866029"/>
            <a:ext cx="17373598" cy="859099"/>
          </a:xfrm>
          <a:solidFill>
            <a:srgbClr val="95B3D8"/>
          </a:solidFill>
        </p:spPr>
        <p:txBody>
          <a:bodyPr>
            <a:normAutofit fontScale="92500" lnSpcReduction="10000"/>
          </a:bodyPr>
          <a:lstStyle/>
          <a:p>
            <a:r>
              <a:rPr lang="en-US" dirty="0" smtClean="0">
                <a:latin typeface="News Gothic MT"/>
                <a:cs typeface="News Gothic MT"/>
              </a:rPr>
              <a:t>RESULTS</a:t>
            </a:r>
            <a:endParaRPr lang="en-US" dirty="0">
              <a:latin typeface="News Gothic MT"/>
              <a:cs typeface="News Gothic MT"/>
            </a:endParaRPr>
          </a:p>
        </p:txBody>
      </p:sp>
      <p:sp>
        <p:nvSpPr>
          <p:cNvPr id="13" name="Text Placeholder 12"/>
          <p:cNvSpPr>
            <a:spLocks noGrp="1"/>
          </p:cNvSpPr>
          <p:nvPr>
            <p:ph type="body" sz="quarter" idx="17"/>
          </p:nvPr>
        </p:nvSpPr>
        <p:spPr>
          <a:xfrm>
            <a:off x="920694" y="9871523"/>
            <a:ext cx="17373598" cy="859099"/>
          </a:xfrm>
          <a:solidFill>
            <a:srgbClr val="95B3D8"/>
          </a:solidFill>
        </p:spPr>
        <p:txBody>
          <a:bodyPr>
            <a:noAutofit/>
          </a:bodyPr>
          <a:lstStyle/>
          <a:p>
            <a:r>
              <a:rPr lang="en-US" sz="4100" dirty="0" smtClean="0">
                <a:latin typeface="News Gothic MT"/>
                <a:cs typeface="News Gothic MT"/>
              </a:rPr>
              <a:t>METHODS</a:t>
            </a:r>
            <a:endParaRPr lang="en-US" sz="4100" dirty="0">
              <a:latin typeface="News Gothic MT"/>
              <a:cs typeface="News Gothic MT"/>
            </a:endParaRPr>
          </a:p>
        </p:txBody>
      </p:sp>
      <p:sp>
        <p:nvSpPr>
          <p:cNvPr id="7" name="Content Placeholder 6"/>
          <p:cNvSpPr>
            <a:spLocks noGrp="1"/>
          </p:cNvSpPr>
          <p:nvPr>
            <p:ph sz="quarter" idx="20"/>
          </p:nvPr>
        </p:nvSpPr>
        <p:spPr>
          <a:xfrm>
            <a:off x="19421131" y="10750957"/>
            <a:ext cx="17146798" cy="5590624"/>
          </a:xfrm>
        </p:spPr>
        <p:txBody>
          <a:bodyPr>
            <a:normAutofit/>
          </a:bodyPr>
          <a:lstStyle/>
          <a:p>
            <a:r>
              <a:rPr lang="en-US" sz="3200" dirty="0">
                <a:solidFill>
                  <a:schemeClr val="tx1"/>
                </a:solidFill>
              </a:rPr>
              <a:t>Figure 1 shows the partition tree result using 73,523 observations (519 missing values). Although 17 independent variables were examined by the partition tree algorithm, only two variables were considered important. The best predictor of satisfaction was social class whereas the second best was secular values. </a:t>
            </a:r>
            <a:endParaRPr lang="en-US" sz="3200" dirty="0">
              <a:solidFill>
                <a:schemeClr val="tx1"/>
              </a:solidFill>
              <a:latin typeface="Calibri"/>
              <a:cs typeface="Calibri"/>
            </a:endParaRPr>
          </a:p>
        </p:txBody>
      </p:sp>
      <p:sp>
        <p:nvSpPr>
          <p:cNvPr id="10" name="Action Button: Home 9">
            <a:hlinkClick r:id="" action="ppaction://hlinkshowjump?jump=firstslide" highlightClick="1"/>
          </p:cNvPr>
          <p:cNvSpPr/>
          <p:nvPr/>
        </p:nvSpPr>
        <p:spPr>
          <a:xfrm>
            <a:off x="33536471" y="3651564"/>
            <a:ext cx="1142998" cy="1142999"/>
          </a:xfrm>
          <a:prstGeom prst="actionButtonHome">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lIns="91413" tIns="45706" rIns="91413" bIns="45706" rtlCol="0" anchor="ctr"/>
          <a:lstStyle/>
          <a:p>
            <a:pPr algn="ctr"/>
            <a:endParaRPr lang="en-US"/>
          </a:p>
        </p:txBody>
      </p:sp>
      <p:sp>
        <p:nvSpPr>
          <p:cNvPr id="11" name="Action Button: Forward or Next 10">
            <a:hlinkClick r:id="" action="ppaction://hlinkshowjump?jump=nextslide" highlightClick="1"/>
          </p:cNvPr>
          <p:cNvSpPr/>
          <p:nvPr/>
        </p:nvSpPr>
        <p:spPr>
          <a:xfrm>
            <a:off x="35004931" y="3651564"/>
            <a:ext cx="1142998" cy="1142999"/>
          </a:xfrm>
          <a:prstGeom prst="actionButtonForwardNext">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lIns="91413" tIns="45706" rIns="91413" bIns="45706" rtlCol="0" anchor="ctr"/>
          <a:lstStyle/>
          <a:p>
            <a:pPr algn="ctr"/>
            <a:endParaRPr lang="en-US"/>
          </a:p>
        </p:txBody>
      </p:sp>
      <p:grpSp>
        <p:nvGrpSpPr>
          <p:cNvPr id="20" name="Group 19"/>
          <p:cNvGrpSpPr/>
          <p:nvPr/>
        </p:nvGrpSpPr>
        <p:grpSpPr>
          <a:xfrm>
            <a:off x="920694" y="368469"/>
            <a:ext cx="7937625" cy="4335305"/>
            <a:chOff x="920694" y="368469"/>
            <a:chExt cx="7937625" cy="4335305"/>
          </a:xfrm>
        </p:grpSpPr>
        <p:pic>
          <p:nvPicPr>
            <p:cNvPr id="16" name="Picture 15"/>
            <p:cNvPicPr>
              <a:picLocks noChangeAspect="1"/>
            </p:cNvPicPr>
            <p:nvPr/>
          </p:nvPicPr>
          <p:blipFill>
            <a:blip r:embed="rId2">
              <a:alphaModFix amt="70000"/>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20694" y="368469"/>
              <a:ext cx="7937625" cy="1302266"/>
            </a:xfrm>
            <a:prstGeom prst="rect">
              <a:avLst/>
            </a:prstGeom>
          </p:spPr>
        </p:pic>
        <p:pic>
          <p:nvPicPr>
            <p:cNvPr id="17" name="Picture 16" descr="APU_Seal_1807.ps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9378" y="1814191"/>
              <a:ext cx="2889583" cy="2889583"/>
            </a:xfrm>
            <a:prstGeom prst="rect">
              <a:avLst/>
            </a:prstGeom>
          </p:spPr>
        </p:pic>
      </p:grpSp>
      <p:sp>
        <p:nvSpPr>
          <p:cNvPr id="22" name="TextBox 21"/>
          <p:cNvSpPr txBox="1"/>
          <p:nvPr/>
        </p:nvSpPr>
        <p:spPr>
          <a:xfrm>
            <a:off x="19204726" y="5253067"/>
            <a:ext cx="17770478" cy="4524315"/>
          </a:xfrm>
          <a:prstGeom prst="rect">
            <a:avLst/>
          </a:prstGeom>
          <a:noFill/>
        </p:spPr>
        <p:txBody>
          <a:bodyPr wrap="square" rtlCol="0">
            <a:spAutoFit/>
          </a:bodyPr>
          <a:lstStyle/>
          <a:p>
            <a:pPr marL="457200" indent="-457200">
              <a:buClr>
                <a:schemeClr val="tx2">
                  <a:lumMod val="75000"/>
                  <a:lumOff val="25000"/>
                </a:schemeClr>
              </a:buClr>
              <a:buFont typeface="Arial"/>
              <a:buChar char="•"/>
            </a:pPr>
            <a:r>
              <a:rPr lang="en-US" sz="3200" dirty="0">
                <a:latin typeface="News Gothic MT"/>
                <a:cs typeface="News Gothic MT"/>
              </a:rPr>
              <a:t>With such a huge sample size any trivial effect would be misidentified as significant by conventional parametric tests. In addition, because there are many independent variables, the validity of regression analysis is threatened by multicollinearity. As a remedy, the recursive partition tree (</a:t>
            </a:r>
            <a:r>
              <a:rPr lang="en-US" sz="3200" dirty="0" err="1">
                <a:latin typeface="News Gothic MT"/>
                <a:cs typeface="News Gothic MT"/>
              </a:rPr>
              <a:t>Breiman</a:t>
            </a:r>
            <a:r>
              <a:rPr lang="en-US" sz="3200" dirty="0">
                <a:latin typeface="News Gothic MT"/>
                <a:cs typeface="News Gothic MT"/>
              </a:rPr>
              <a:t>, Friedman, </a:t>
            </a:r>
            <a:r>
              <a:rPr lang="en-US" sz="3200" dirty="0" err="1">
                <a:latin typeface="News Gothic MT"/>
                <a:cs typeface="News Gothic MT"/>
              </a:rPr>
              <a:t>Olshen</a:t>
            </a:r>
            <a:r>
              <a:rPr lang="en-US" sz="3200" dirty="0">
                <a:latin typeface="News Gothic MT"/>
                <a:cs typeface="News Gothic MT"/>
              </a:rPr>
              <a:t>, &amp; Stone, 1984; </a:t>
            </a:r>
            <a:r>
              <a:rPr lang="en-US" sz="3200" dirty="0" err="1">
                <a:latin typeface="News Gothic MT"/>
                <a:cs typeface="News Gothic MT"/>
              </a:rPr>
              <a:t>Speybroeck</a:t>
            </a:r>
            <a:r>
              <a:rPr lang="en-US" sz="3200" dirty="0">
                <a:latin typeface="News Gothic MT"/>
                <a:cs typeface="News Gothic MT"/>
              </a:rPr>
              <a:t>, 2012; </a:t>
            </a:r>
            <a:r>
              <a:rPr lang="en-US" sz="3200" dirty="0" err="1">
                <a:latin typeface="News Gothic MT"/>
                <a:cs typeface="News Gothic MT"/>
              </a:rPr>
              <a:t>Vanitha</a:t>
            </a:r>
            <a:r>
              <a:rPr lang="en-US" sz="3200" dirty="0">
                <a:latin typeface="News Gothic MT"/>
                <a:cs typeface="News Gothic MT"/>
              </a:rPr>
              <a:t> &amp; </a:t>
            </a:r>
            <a:r>
              <a:rPr lang="en-US" sz="3200" dirty="0" err="1">
                <a:latin typeface="News Gothic MT"/>
                <a:cs typeface="News Gothic MT"/>
              </a:rPr>
              <a:t>Niraimathi</a:t>
            </a:r>
            <a:r>
              <a:rPr lang="en-US" sz="3200" dirty="0">
                <a:latin typeface="News Gothic MT"/>
                <a:cs typeface="News Gothic MT"/>
              </a:rPr>
              <a:t>, 2013; Yu, 2010), which is not subject to statistical power and immune to parametric assumptions, was employed to analyze this large data set. </a:t>
            </a:r>
            <a:endParaRPr lang="en-US" sz="3200" dirty="0" smtClean="0">
              <a:latin typeface="News Gothic MT"/>
              <a:cs typeface="News Gothic MT"/>
            </a:endParaRPr>
          </a:p>
          <a:p>
            <a:pPr marL="457200" indent="-457200">
              <a:buClr>
                <a:schemeClr val="tx2">
                  <a:lumMod val="75000"/>
                  <a:lumOff val="25000"/>
                </a:schemeClr>
              </a:buClr>
              <a:buFont typeface="Arial"/>
              <a:buChar char="•"/>
            </a:pPr>
            <a:r>
              <a:rPr lang="en-US" sz="3200" dirty="0">
                <a:latin typeface="News Gothic MT"/>
                <a:cs typeface="News Gothic MT"/>
              </a:rPr>
              <a:t>For verification, the bootstrap forest approach was used to examine whether replications by randomly resampling from the data set would yield the same conclusion. </a:t>
            </a:r>
            <a:endParaRPr lang="en-US" sz="3200" dirty="0" smtClean="0">
              <a:latin typeface="News Gothic MT"/>
              <a:cs typeface="News Gothic MT"/>
            </a:endParaRPr>
          </a:p>
        </p:txBody>
      </p:sp>
      <p:graphicFrame>
        <p:nvGraphicFramePr>
          <p:cNvPr id="35" name="Content Placeholder 34"/>
          <p:cNvGraphicFramePr>
            <a:graphicFrameLocks noGrp="1"/>
          </p:cNvGraphicFramePr>
          <p:nvPr>
            <p:ph sz="quarter" idx="18"/>
            <p:extLst>
              <p:ext uri="{D42A27DB-BD31-4B8C-83A1-F6EECF244321}">
                <p14:modId xmlns:p14="http://schemas.microsoft.com/office/powerpoint/2010/main" val="3750757668"/>
              </p:ext>
            </p:extLst>
          </p:nvPr>
        </p:nvGraphicFramePr>
        <p:xfrm>
          <a:off x="920694" y="10754255"/>
          <a:ext cx="8683968" cy="10135733"/>
        </p:xfrm>
        <a:graphic>
          <a:graphicData uri="http://schemas.openxmlformats.org/drawingml/2006/table">
            <a:tbl>
              <a:tblPr firstRow="1" firstCol="1" bandRow="1">
                <a:tableStyleId>{5C22544A-7EE6-4342-B048-85BDC9FD1C3A}</a:tableStyleId>
              </a:tblPr>
              <a:tblGrid>
                <a:gridCol w="8683968"/>
              </a:tblGrid>
              <a:tr h="616421">
                <a:tc>
                  <a:txBody>
                    <a:bodyPr/>
                    <a:lstStyle/>
                    <a:p>
                      <a:pPr marL="0" marR="0">
                        <a:lnSpc>
                          <a:spcPct val="107000"/>
                        </a:lnSpc>
                        <a:spcBef>
                          <a:spcPts val="0"/>
                        </a:spcBef>
                        <a:spcAft>
                          <a:spcPts val="0"/>
                        </a:spcAft>
                      </a:pPr>
                      <a:r>
                        <a:rPr lang="en-US" sz="2400" dirty="0">
                          <a:solidFill>
                            <a:srgbClr val="FFD5B2"/>
                          </a:solidFill>
                          <a:effectLst/>
                        </a:rPr>
                        <a:t>Dependent variable</a:t>
                      </a:r>
                      <a:endParaRPr lang="en-US" sz="2400" dirty="0">
                        <a:solidFill>
                          <a:srgbClr val="FFD5B2"/>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39710" marR="39710" marT="0" marB="0" anchor="ctr"/>
                </a:tc>
              </a:tr>
              <a:tr h="621066">
                <a:tc>
                  <a:txBody>
                    <a:bodyPr/>
                    <a:lstStyle/>
                    <a:p>
                      <a:pPr marL="0" marR="0">
                        <a:lnSpc>
                          <a:spcPct val="107000"/>
                        </a:lnSpc>
                        <a:spcBef>
                          <a:spcPts val="0"/>
                        </a:spcBef>
                        <a:spcAft>
                          <a:spcPts val="0"/>
                        </a:spcAft>
                      </a:pPr>
                      <a:r>
                        <a:rPr lang="en-US" sz="2400">
                          <a:effectLst/>
                        </a:rPr>
                        <a:t>Satisfaction with your life</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39710" marR="39710" marT="0" marB="0"/>
                </a:tc>
              </a:tr>
              <a:tr h="621066">
                <a:tc>
                  <a:txBody>
                    <a:bodyPr/>
                    <a:lstStyle/>
                    <a:p>
                      <a:pPr marL="0" marR="0">
                        <a:lnSpc>
                          <a:spcPct val="107000"/>
                        </a:lnSpc>
                        <a:spcBef>
                          <a:spcPts val="0"/>
                        </a:spcBef>
                        <a:spcAft>
                          <a:spcPts val="0"/>
                        </a:spcAft>
                      </a:pPr>
                      <a:r>
                        <a:rPr lang="en-US" sz="2400" dirty="0">
                          <a:solidFill>
                            <a:srgbClr val="FFD5B2"/>
                          </a:solidFill>
                          <a:effectLst/>
                        </a:rPr>
                        <a:t>Independent variables indicating religiosity</a:t>
                      </a:r>
                      <a:endParaRPr lang="en-US" sz="2400" dirty="0">
                        <a:solidFill>
                          <a:srgbClr val="FFD5B2"/>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39710" marR="39710" marT="0" marB="0" anchor="ctr"/>
                </a:tc>
              </a:tr>
              <a:tr h="621066">
                <a:tc>
                  <a:txBody>
                    <a:bodyPr/>
                    <a:lstStyle/>
                    <a:p>
                      <a:pPr marL="0" marR="0">
                        <a:lnSpc>
                          <a:spcPct val="107000"/>
                        </a:lnSpc>
                        <a:spcBef>
                          <a:spcPts val="0"/>
                        </a:spcBef>
                        <a:spcAft>
                          <a:spcPts val="0"/>
                        </a:spcAft>
                      </a:pPr>
                      <a:r>
                        <a:rPr lang="en-US" sz="2400">
                          <a:effectLst/>
                        </a:rPr>
                        <a:t>Active/Inactive membership of Church or religious organization?</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39710" marR="39710" marT="0" marB="0" anchor="ctr"/>
                </a:tc>
              </a:tr>
              <a:tr h="854992">
                <a:tc>
                  <a:txBody>
                    <a:bodyPr/>
                    <a:lstStyle/>
                    <a:p>
                      <a:pPr marL="0" marR="0">
                        <a:lnSpc>
                          <a:spcPct val="107000"/>
                        </a:lnSpc>
                        <a:spcBef>
                          <a:spcPts val="0"/>
                        </a:spcBef>
                        <a:spcAft>
                          <a:spcPts val="0"/>
                        </a:spcAft>
                      </a:pPr>
                      <a:r>
                        <a:rPr lang="en-US" sz="2400">
                          <a:effectLst/>
                        </a:rPr>
                        <a:t>How often do you attend religious services?</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39710" marR="39710" marT="0" marB="0" anchor="ctr"/>
                </a:tc>
              </a:tr>
              <a:tr h="621066">
                <a:tc>
                  <a:txBody>
                    <a:bodyPr/>
                    <a:lstStyle/>
                    <a:p>
                      <a:pPr marL="0" marR="0">
                        <a:lnSpc>
                          <a:spcPct val="107000"/>
                        </a:lnSpc>
                        <a:spcBef>
                          <a:spcPts val="0"/>
                        </a:spcBef>
                        <a:spcAft>
                          <a:spcPts val="0"/>
                        </a:spcAft>
                      </a:pPr>
                      <a:r>
                        <a:rPr lang="en-US" sz="2400">
                          <a:effectLst/>
                        </a:rPr>
                        <a:t>How often to you pray?</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39710" marR="39710" marT="0" marB="0" anchor="ctr"/>
                </a:tc>
              </a:tr>
              <a:tr h="621066">
                <a:tc>
                  <a:txBody>
                    <a:bodyPr/>
                    <a:lstStyle/>
                    <a:p>
                      <a:pPr marL="0" marR="0">
                        <a:lnSpc>
                          <a:spcPct val="107000"/>
                        </a:lnSpc>
                        <a:spcBef>
                          <a:spcPts val="0"/>
                        </a:spcBef>
                        <a:spcAft>
                          <a:spcPts val="0"/>
                        </a:spcAft>
                      </a:pPr>
                      <a:r>
                        <a:rPr lang="en-US" sz="2400">
                          <a:effectLst/>
                        </a:rPr>
                        <a:t>Are you a religious person?</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39710" marR="39710" marT="0" marB="0" anchor="ctr"/>
                </a:tc>
              </a:tr>
              <a:tr h="621066">
                <a:tc>
                  <a:txBody>
                    <a:bodyPr/>
                    <a:lstStyle/>
                    <a:p>
                      <a:pPr marL="0" marR="0">
                        <a:lnSpc>
                          <a:spcPct val="107000"/>
                        </a:lnSpc>
                        <a:spcBef>
                          <a:spcPts val="0"/>
                        </a:spcBef>
                        <a:spcAft>
                          <a:spcPts val="0"/>
                        </a:spcAft>
                      </a:pPr>
                      <a:r>
                        <a:rPr lang="en-US" sz="2400">
                          <a:effectLst/>
                        </a:rPr>
                        <a:t>Do you believe in God?</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39710" marR="39710" marT="0" marB="0" anchor="ctr"/>
                </a:tc>
              </a:tr>
              <a:tr h="621066">
                <a:tc>
                  <a:txBody>
                    <a:bodyPr/>
                    <a:lstStyle/>
                    <a:p>
                      <a:pPr marL="0" marR="0">
                        <a:lnSpc>
                          <a:spcPct val="107000"/>
                        </a:lnSpc>
                        <a:spcBef>
                          <a:spcPts val="0"/>
                        </a:spcBef>
                        <a:spcAft>
                          <a:spcPts val="0"/>
                        </a:spcAft>
                      </a:pPr>
                      <a:r>
                        <a:rPr lang="en-US" sz="2400">
                          <a:effectLst/>
                        </a:rPr>
                        <a:t>Do you believe in hell?</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39710" marR="39710" marT="0" marB="0" anchor="ctr"/>
                </a:tc>
              </a:tr>
              <a:tr h="835467">
                <a:tc>
                  <a:txBody>
                    <a:bodyPr/>
                    <a:lstStyle/>
                    <a:p>
                      <a:pPr marL="0" marR="0">
                        <a:lnSpc>
                          <a:spcPct val="107000"/>
                        </a:lnSpc>
                        <a:spcBef>
                          <a:spcPts val="0"/>
                        </a:spcBef>
                        <a:spcAft>
                          <a:spcPts val="0"/>
                        </a:spcAft>
                      </a:pPr>
                      <a:r>
                        <a:rPr lang="en-US" sz="2400">
                          <a:effectLst/>
                        </a:rPr>
                        <a:t>What is the meaning of religion? To follow religious norms and ceremonies vs. To do good to other people</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39710" marR="39710" marT="0" marB="0" anchor="ctr"/>
                </a:tc>
              </a:tr>
              <a:tr h="835467">
                <a:tc>
                  <a:txBody>
                    <a:bodyPr/>
                    <a:lstStyle/>
                    <a:p>
                      <a:pPr marL="0" marR="0">
                        <a:lnSpc>
                          <a:spcPct val="107000"/>
                        </a:lnSpc>
                        <a:spcBef>
                          <a:spcPts val="0"/>
                        </a:spcBef>
                        <a:spcAft>
                          <a:spcPts val="0"/>
                        </a:spcAft>
                      </a:pPr>
                      <a:r>
                        <a:rPr lang="en-US" sz="2400">
                          <a:effectLst/>
                        </a:rPr>
                        <a:t>What is the meaning of religion? To make sense of life after death vs. To make sense of life in this world</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39710" marR="39710" marT="0" marB="0" anchor="ctr"/>
                </a:tc>
              </a:tr>
              <a:tr h="621066">
                <a:tc>
                  <a:txBody>
                    <a:bodyPr/>
                    <a:lstStyle/>
                    <a:p>
                      <a:pPr marL="0" marR="0">
                        <a:lnSpc>
                          <a:spcPct val="107000"/>
                        </a:lnSpc>
                        <a:spcBef>
                          <a:spcPts val="0"/>
                        </a:spcBef>
                        <a:spcAft>
                          <a:spcPts val="0"/>
                        </a:spcAft>
                      </a:pPr>
                      <a:r>
                        <a:rPr lang="en-US" sz="2400">
                          <a:effectLst/>
                        </a:rPr>
                        <a:t>How important is God in your life?</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39710" marR="39710" marT="0" marB="0" anchor="ctr"/>
                </a:tc>
              </a:tr>
              <a:tr h="621066">
                <a:tc>
                  <a:txBody>
                    <a:bodyPr/>
                    <a:lstStyle/>
                    <a:p>
                      <a:pPr marL="0" marR="0">
                        <a:lnSpc>
                          <a:spcPct val="107000"/>
                        </a:lnSpc>
                        <a:spcBef>
                          <a:spcPts val="0"/>
                        </a:spcBef>
                        <a:spcAft>
                          <a:spcPts val="0"/>
                        </a:spcAft>
                      </a:pPr>
                      <a:r>
                        <a:rPr lang="en-US" sz="2400">
                          <a:effectLst/>
                        </a:rPr>
                        <a:t>How important is religion?</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39710" marR="39710" marT="0" marB="0" anchor="ctr"/>
                </a:tc>
              </a:tr>
              <a:tr h="621066">
                <a:tc>
                  <a:txBody>
                    <a:bodyPr/>
                    <a:lstStyle/>
                    <a:p>
                      <a:pPr marL="0" marR="0">
                        <a:lnSpc>
                          <a:spcPct val="107000"/>
                        </a:lnSpc>
                        <a:spcBef>
                          <a:spcPts val="0"/>
                        </a:spcBef>
                        <a:spcAft>
                          <a:spcPts val="0"/>
                        </a:spcAft>
                      </a:pPr>
                      <a:r>
                        <a:rPr lang="en-US" sz="2400">
                          <a:effectLst/>
                        </a:rPr>
                        <a:t>Confidence in churches</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39710" marR="39710" marT="0" marB="0" anchor="ctr"/>
                </a:tc>
              </a:tr>
              <a:tr h="621066">
                <a:tc>
                  <a:txBody>
                    <a:bodyPr/>
                    <a:lstStyle/>
                    <a:p>
                      <a:pPr marL="0" marR="0">
                        <a:lnSpc>
                          <a:spcPct val="107000"/>
                        </a:lnSpc>
                        <a:spcBef>
                          <a:spcPts val="0"/>
                        </a:spcBef>
                        <a:spcAft>
                          <a:spcPts val="0"/>
                        </a:spcAft>
                      </a:pPr>
                      <a:r>
                        <a:rPr lang="en-US" sz="2400" dirty="0">
                          <a:effectLst/>
                        </a:rPr>
                        <a:t>What is your religious denomination?</a:t>
                      </a:r>
                      <a:endParaRPr lang="en-US"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710" marR="39710" marT="0" marB="0" anchor="ctr"/>
                </a:tc>
              </a:tr>
            </a:tbl>
          </a:graphicData>
        </a:graphic>
      </p:graphicFrame>
      <p:graphicFrame>
        <p:nvGraphicFramePr>
          <p:cNvPr id="36" name="Table 35"/>
          <p:cNvGraphicFramePr>
            <a:graphicFrameLocks noGrp="1"/>
          </p:cNvGraphicFramePr>
          <p:nvPr>
            <p:extLst>
              <p:ext uri="{D42A27DB-BD31-4B8C-83A1-F6EECF244321}">
                <p14:modId xmlns:p14="http://schemas.microsoft.com/office/powerpoint/2010/main" val="3928777698"/>
              </p:ext>
            </p:extLst>
          </p:nvPr>
        </p:nvGraphicFramePr>
        <p:xfrm>
          <a:off x="9693273" y="10754255"/>
          <a:ext cx="8619703" cy="10135479"/>
        </p:xfrm>
        <a:graphic>
          <a:graphicData uri="http://schemas.openxmlformats.org/drawingml/2006/table">
            <a:tbl>
              <a:tblPr firstRow="1" firstCol="1" bandRow="1">
                <a:tableStyleId>{5C22544A-7EE6-4342-B048-85BDC9FD1C3A}</a:tableStyleId>
              </a:tblPr>
              <a:tblGrid>
                <a:gridCol w="8619703"/>
              </a:tblGrid>
              <a:tr h="620278">
                <a:tc>
                  <a:txBody>
                    <a:bodyPr/>
                    <a:lstStyle/>
                    <a:p>
                      <a:pPr marL="0" marR="0">
                        <a:lnSpc>
                          <a:spcPct val="107000"/>
                        </a:lnSpc>
                        <a:spcBef>
                          <a:spcPts val="0"/>
                        </a:spcBef>
                        <a:spcAft>
                          <a:spcPts val="0"/>
                        </a:spcAft>
                      </a:pPr>
                      <a:r>
                        <a:rPr lang="en-US" sz="2400" dirty="0">
                          <a:solidFill>
                            <a:srgbClr val="FFD5B2"/>
                          </a:solidFill>
                          <a:effectLst/>
                        </a:rPr>
                        <a:t>Independent variables indicating secular values</a:t>
                      </a:r>
                      <a:endParaRPr lang="en-US" sz="2400" dirty="0">
                        <a:solidFill>
                          <a:srgbClr val="FFD5B2"/>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r h="620278">
                <a:tc>
                  <a:txBody>
                    <a:bodyPr/>
                    <a:lstStyle/>
                    <a:p>
                      <a:pPr marL="0" marR="0">
                        <a:lnSpc>
                          <a:spcPct val="107000"/>
                        </a:lnSpc>
                        <a:spcBef>
                          <a:spcPts val="0"/>
                        </a:spcBef>
                        <a:spcAft>
                          <a:spcPts val="0"/>
                        </a:spcAft>
                      </a:pPr>
                      <a:r>
                        <a:rPr lang="en-US" sz="2400">
                          <a:effectLst/>
                        </a:rPr>
                        <a:t>Overall Secular Values </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r h="620278">
                <a:tc>
                  <a:txBody>
                    <a:bodyPr/>
                    <a:lstStyle/>
                    <a:p>
                      <a:pPr marL="0" marR="0">
                        <a:lnSpc>
                          <a:spcPct val="107000"/>
                        </a:lnSpc>
                        <a:spcBef>
                          <a:spcPts val="0"/>
                        </a:spcBef>
                        <a:spcAft>
                          <a:spcPts val="0"/>
                        </a:spcAft>
                      </a:pPr>
                      <a:r>
                        <a:rPr lang="en-US" sz="2400" dirty="0">
                          <a:effectLst/>
                        </a:rPr>
                        <a:t>Secular value: Defiance</a:t>
                      </a:r>
                      <a:endParaRPr lang="en-US"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r h="620278">
                <a:tc>
                  <a:txBody>
                    <a:bodyPr/>
                    <a:lstStyle/>
                    <a:p>
                      <a:pPr marL="0" marR="0">
                        <a:lnSpc>
                          <a:spcPct val="107000"/>
                        </a:lnSpc>
                        <a:spcBef>
                          <a:spcPts val="0"/>
                        </a:spcBef>
                        <a:spcAft>
                          <a:spcPts val="0"/>
                        </a:spcAft>
                      </a:pPr>
                      <a:r>
                        <a:rPr lang="en-US" sz="2400" dirty="0">
                          <a:effectLst/>
                        </a:rPr>
                        <a:t>Secular value: Disbelief</a:t>
                      </a:r>
                      <a:endParaRPr lang="en-US"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r h="620278">
                <a:tc>
                  <a:txBody>
                    <a:bodyPr/>
                    <a:lstStyle/>
                    <a:p>
                      <a:pPr marL="0" marR="0">
                        <a:lnSpc>
                          <a:spcPct val="107000"/>
                        </a:lnSpc>
                        <a:spcBef>
                          <a:spcPts val="0"/>
                        </a:spcBef>
                        <a:spcAft>
                          <a:spcPts val="0"/>
                        </a:spcAft>
                      </a:pPr>
                      <a:r>
                        <a:rPr lang="en-US" sz="2400">
                          <a:effectLst/>
                        </a:rPr>
                        <a:t>Secular value: Relativism</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r h="620278">
                <a:tc>
                  <a:txBody>
                    <a:bodyPr/>
                    <a:lstStyle/>
                    <a:p>
                      <a:pPr marL="0" marR="0">
                        <a:lnSpc>
                          <a:spcPct val="107000"/>
                        </a:lnSpc>
                        <a:spcBef>
                          <a:spcPts val="0"/>
                        </a:spcBef>
                        <a:spcAft>
                          <a:spcPts val="0"/>
                        </a:spcAft>
                      </a:pPr>
                      <a:r>
                        <a:rPr lang="en-US" sz="2400">
                          <a:effectLst/>
                        </a:rPr>
                        <a:t>Secular value: Skepticism </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r h="620278">
                <a:tc>
                  <a:txBody>
                    <a:bodyPr/>
                    <a:lstStyle/>
                    <a:p>
                      <a:pPr marL="0" marR="0">
                        <a:lnSpc>
                          <a:spcPct val="107000"/>
                        </a:lnSpc>
                        <a:spcBef>
                          <a:spcPts val="0"/>
                        </a:spcBef>
                        <a:spcAft>
                          <a:spcPts val="0"/>
                        </a:spcAft>
                      </a:pPr>
                      <a:r>
                        <a:rPr lang="en-US" sz="2400" dirty="0">
                          <a:solidFill>
                            <a:srgbClr val="FFD5B2"/>
                          </a:solidFill>
                          <a:effectLst/>
                        </a:rPr>
                        <a:t>Demographic variables</a:t>
                      </a:r>
                      <a:endParaRPr lang="en-US" sz="2400" dirty="0">
                        <a:solidFill>
                          <a:srgbClr val="FFD5B2"/>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r>
              <a:tr h="620278">
                <a:tc>
                  <a:txBody>
                    <a:bodyPr/>
                    <a:lstStyle/>
                    <a:p>
                      <a:pPr marL="0" marR="0">
                        <a:lnSpc>
                          <a:spcPct val="107000"/>
                        </a:lnSpc>
                        <a:spcBef>
                          <a:spcPts val="0"/>
                        </a:spcBef>
                        <a:spcAft>
                          <a:spcPts val="0"/>
                        </a:spcAft>
                      </a:pPr>
                      <a:r>
                        <a:rPr lang="en-US" sz="2400">
                          <a:effectLst/>
                        </a:rPr>
                        <a:t>Sex</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r>
              <a:tr h="620278">
                <a:tc>
                  <a:txBody>
                    <a:bodyPr/>
                    <a:lstStyle/>
                    <a:p>
                      <a:pPr marL="0" marR="0">
                        <a:lnSpc>
                          <a:spcPct val="107000"/>
                        </a:lnSpc>
                        <a:spcBef>
                          <a:spcPts val="0"/>
                        </a:spcBef>
                        <a:spcAft>
                          <a:spcPts val="0"/>
                        </a:spcAft>
                      </a:pPr>
                      <a:r>
                        <a:rPr lang="en-US" sz="2400" dirty="0">
                          <a:effectLst/>
                        </a:rPr>
                        <a:t>Age</a:t>
                      </a:r>
                      <a:endParaRPr lang="en-US"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r>
              <a:tr h="620278">
                <a:tc>
                  <a:txBody>
                    <a:bodyPr/>
                    <a:lstStyle/>
                    <a:p>
                      <a:pPr marL="0" marR="0">
                        <a:lnSpc>
                          <a:spcPct val="107000"/>
                        </a:lnSpc>
                        <a:spcBef>
                          <a:spcPts val="0"/>
                        </a:spcBef>
                        <a:spcAft>
                          <a:spcPts val="0"/>
                        </a:spcAft>
                      </a:pPr>
                      <a:r>
                        <a:rPr lang="en-US" sz="2400">
                          <a:effectLst/>
                        </a:rPr>
                        <a:t>Marital status</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r>
              <a:tr h="620278">
                <a:tc>
                  <a:txBody>
                    <a:bodyPr/>
                    <a:lstStyle/>
                    <a:p>
                      <a:pPr marL="0" marR="0">
                        <a:lnSpc>
                          <a:spcPct val="107000"/>
                        </a:lnSpc>
                        <a:spcBef>
                          <a:spcPts val="0"/>
                        </a:spcBef>
                        <a:spcAft>
                          <a:spcPts val="0"/>
                        </a:spcAft>
                      </a:pPr>
                      <a:r>
                        <a:rPr lang="en-US" sz="2400">
                          <a:effectLst/>
                        </a:rPr>
                        <a:t>Ethnicity</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r>
              <a:tr h="620278">
                <a:tc>
                  <a:txBody>
                    <a:bodyPr/>
                    <a:lstStyle/>
                    <a:p>
                      <a:pPr marL="0" marR="0">
                        <a:lnSpc>
                          <a:spcPct val="107000"/>
                        </a:lnSpc>
                        <a:spcBef>
                          <a:spcPts val="0"/>
                        </a:spcBef>
                        <a:spcAft>
                          <a:spcPts val="0"/>
                        </a:spcAft>
                      </a:pPr>
                      <a:r>
                        <a:rPr lang="en-US" sz="2400">
                          <a:effectLst/>
                        </a:rPr>
                        <a:t>Social class (subjective)</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r>
              <a:tr h="620278">
                <a:tc>
                  <a:txBody>
                    <a:bodyPr/>
                    <a:lstStyle/>
                    <a:p>
                      <a:pPr marL="0" marR="0">
                        <a:lnSpc>
                          <a:spcPct val="107000"/>
                        </a:lnSpc>
                        <a:spcBef>
                          <a:spcPts val="0"/>
                        </a:spcBef>
                        <a:spcAft>
                          <a:spcPts val="0"/>
                        </a:spcAft>
                      </a:pPr>
                      <a:r>
                        <a:rPr lang="en-US" sz="2400">
                          <a:effectLst/>
                        </a:rPr>
                        <a:t>Highest educational level attained</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r>
              <a:tr h="620278">
                <a:tc>
                  <a:txBody>
                    <a:bodyPr/>
                    <a:lstStyle/>
                    <a:p>
                      <a:pPr marL="0" marR="0">
                        <a:lnSpc>
                          <a:spcPct val="107000"/>
                        </a:lnSpc>
                        <a:spcBef>
                          <a:spcPts val="0"/>
                        </a:spcBef>
                        <a:spcAft>
                          <a:spcPts val="0"/>
                        </a:spcAft>
                      </a:pPr>
                      <a:r>
                        <a:rPr lang="en-US" sz="2400">
                          <a:effectLst/>
                        </a:rPr>
                        <a:t>Country-specific education</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r>
              <a:tr h="620278">
                <a:tc>
                  <a:txBody>
                    <a:bodyPr/>
                    <a:lstStyle/>
                    <a:p>
                      <a:pPr marL="0" marR="0">
                        <a:lnSpc>
                          <a:spcPct val="107000"/>
                        </a:lnSpc>
                        <a:spcBef>
                          <a:spcPts val="0"/>
                        </a:spcBef>
                        <a:spcAft>
                          <a:spcPts val="0"/>
                        </a:spcAft>
                      </a:pPr>
                      <a:r>
                        <a:rPr lang="en-US" sz="2400">
                          <a:effectLst/>
                        </a:rPr>
                        <a:t>Active/Inactive membership of political party?</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r>
              <a:tr h="831309">
                <a:tc>
                  <a:txBody>
                    <a:bodyPr/>
                    <a:lstStyle/>
                    <a:p>
                      <a:pPr marL="0" marR="0">
                        <a:lnSpc>
                          <a:spcPct val="107000"/>
                        </a:lnSpc>
                        <a:spcBef>
                          <a:spcPts val="0"/>
                        </a:spcBef>
                        <a:spcAft>
                          <a:spcPts val="0"/>
                        </a:spcAft>
                      </a:pPr>
                      <a:r>
                        <a:rPr lang="en-US" sz="2400" dirty="0">
                          <a:effectLst/>
                        </a:rPr>
                        <a:t>Which party would you vote for if there were a national election tomorrow?</a:t>
                      </a:r>
                      <a:endParaRPr lang="en-US"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r>
            </a:tbl>
          </a:graphicData>
        </a:graphic>
      </p:graphicFrame>
      <p:grpSp>
        <p:nvGrpSpPr>
          <p:cNvPr id="9" name="Group 8"/>
          <p:cNvGrpSpPr/>
          <p:nvPr/>
        </p:nvGrpSpPr>
        <p:grpSpPr>
          <a:xfrm>
            <a:off x="19601605" y="13131025"/>
            <a:ext cx="9041355" cy="7879587"/>
            <a:chOff x="19601605" y="13131025"/>
            <a:chExt cx="9041355" cy="7879587"/>
          </a:xfrm>
        </p:grpSpPr>
        <p:sp>
          <p:nvSpPr>
            <p:cNvPr id="25" name="TextBox 24"/>
            <p:cNvSpPr txBox="1"/>
            <p:nvPr/>
          </p:nvSpPr>
          <p:spPr>
            <a:xfrm>
              <a:off x="19601605" y="19933394"/>
              <a:ext cx="9041355" cy="1077218"/>
            </a:xfrm>
            <a:prstGeom prst="rect">
              <a:avLst/>
            </a:prstGeom>
            <a:noFill/>
          </p:spPr>
          <p:txBody>
            <a:bodyPr wrap="square" rtlCol="0">
              <a:spAutoFit/>
            </a:bodyPr>
            <a:lstStyle/>
            <a:p>
              <a:r>
                <a:rPr lang="en-US" sz="3200" i="1" dirty="0" smtClean="0">
                  <a:latin typeface="News Gothic MT"/>
                  <a:cs typeface="News Gothic MT"/>
                </a:rPr>
                <a:t>Figure 1. </a:t>
              </a:r>
              <a:r>
                <a:rPr lang="en-US" sz="3200" dirty="0" smtClean="0">
                  <a:latin typeface="News Gothic MT"/>
                  <a:cs typeface="News Gothic MT"/>
                </a:rPr>
                <a:t>Partition tree for data from 52 countries</a:t>
              </a:r>
              <a:endParaRPr lang="en-US" sz="3200" i="1" dirty="0">
                <a:latin typeface="News Gothic MT"/>
                <a:cs typeface="News Gothic MT"/>
              </a:endParaRPr>
            </a:p>
          </p:txBody>
        </p:sp>
        <p:pic>
          <p:nvPicPr>
            <p:cNvPr id="37" name="Picture 36"/>
            <p:cNvPicPr/>
            <p:nvPr/>
          </p:nvPicPr>
          <p:blipFill>
            <a:blip r:embed="rId5">
              <a:extLst>
                <a:ext uri="{28A0092B-C50C-407E-A947-70E740481C1C}">
                  <a14:useLocalDpi xmlns:a14="http://schemas.microsoft.com/office/drawing/2010/main" val="0"/>
                </a:ext>
              </a:extLst>
            </a:blip>
            <a:srcRect/>
            <a:stretch>
              <a:fillRect/>
            </a:stretch>
          </p:blipFill>
          <p:spPr bwMode="auto">
            <a:xfrm>
              <a:off x="19601605" y="13131025"/>
              <a:ext cx="8682925" cy="6866947"/>
            </a:xfrm>
            <a:prstGeom prst="rect">
              <a:avLst/>
            </a:prstGeom>
            <a:noFill/>
            <a:ln>
              <a:solidFill>
                <a:schemeClr val="tx1"/>
              </a:solidFill>
            </a:ln>
          </p:spPr>
        </p:pic>
      </p:grpSp>
      <p:sp>
        <p:nvSpPr>
          <p:cNvPr id="38" name="TextBox 37"/>
          <p:cNvSpPr txBox="1"/>
          <p:nvPr/>
        </p:nvSpPr>
        <p:spPr>
          <a:xfrm>
            <a:off x="28642961" y="13282508"/>
            <a:ext cx="7924967" cy="6494085"/>
          </a:xfrm>
          <a:prstGeom prst="rect">
            <a:avLst/>
          </a:prstGeom>
          <a:noFill/>
        </p:spPr>
        <p:txBody>
          <a:bodyPr wrap="square" rtlCol="0">
            <a:spAutoFit/>
          </a:bodyPr>
          <a:lstStyle/>
          <a:p>
            <a:pPr marL="457200" indent="-457200">
              <a:buFont typeface="Arial" panose="020B0604020202020204" pitchFamily="34" charset="0"/>
              <a:buChar char="•"/>
            </a:pPr>
            <a:r>
              <a:rPr lang="en-US" sz="3200" dirty="0"/>
              <a:t>A bootstrap forest was generated in order to verify whether these two variables were the only two that possessed the highest predictive </a:t>
            </a:r>
            <a:r>
              <a:rPr lang="en-US" sz="3200" dirty="0" smtClean="0"/>
              <a:t>power</a:t>
            </a:r>
            <a:r>
              <a:rPr lang="en-US" sz="3200" dirty="0"/>
              <a:t>. In each tree about 70% of the data set was selected for training and the remaining 30% was reversed for validation. </a:t>
            </a:r>
            <a:endParaRPr lang="en-US" sz="3200" dirty="0" smtClean="0"/>
          </a:p>
          <a:p>
            <a:pPr marL="457200" indent="-457200">
              <a:buFont typeface="Arial" panose="020B0604020202020204" pitchFamily="34" charset="0"/>
              <a:buChar char="•"/>
            </a:pPr>
            <a:r>
              <a:rPr lang="en-US" sz="3200" dirty="0" smtClean="0"/>
              <a:t>In </a:t>
            </a:r>
            <a:r>
              <a:rPr lang="en-US" sz="3200" dirty="0"/>
              <a:t>terms of portion, social class contributes 30.41% while overall secular index contributes 20%. However, the portions of all other variables range from .0023 to .0942 only.</a:t>
            </a:r>
            <a:endParaRPr lang="en-US" sz="3200" i="1" dirty="0">
              <a:latin typeface="Calibri"/>
              <a:cs typeface="Calibri"/>
            </a:endParaRPr>
          </a:p>
        </p:txBody>
      </p:sp>
    </p:spTree>
    <p:extLst>
      <p:ext uri="{BB962C8B-B14F-4D97-AF65-F5344CB8AC3E}">
        <p14:creationId xmlns:p14="http://schemas.microsoft.com/office/powerpoint/2010/main" val="28525920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13"/>
          <p:cNvSpPr>
            <a:spLocks noGrp="1"/>
          </p:cNvSpPr>
          <p:nvPr>
            <p:ph sz="quarter" idx="20"/>
          </p:nvPr>
        </p:nvSpPr>
        <p:spPr>
          <a:xfrm>
            <a:off x="28062193" y="5262835"/>
            <a:ext cx="8785656" cy="8279106"/>
          </a:xfrm>
        </p:spPr>
        <p:txBody>
          <a:bodyPr>
            <a:normAutofit/>
          </a:bodyPr>
          <a:lstStyle/>
          <a:p>
            <a:pPr marL="457200" indent="-457200">
              <a:spcBef>
                <a:spcPts val="0"/>
              </a:spcBef>
              <a:buFont typeface="Arial" panose="020B0604020202020204" pitchFamily="34" charset="0"/>
              <a:buChar char="•"/>
            </a:pPr>
            <a:r>
              <a:rPr lang="en-US" sz="3200" dirty="0" smtClean="0">
                <a:solidFill>
                  <a:schemeClr val="tx1"/>
                </a:solidFill>
              </a:rPr>
              <a:t>Interestingly, </a:t>
            </a:r>
            <a:r>
              <a:rPr lang="en-US" sz="3200" dirty="0">
                <a:solidFill>
                  <a:schemeClr val="tx1"/>
                </a:solidFill>
              </a:rPr>
              <a:t>the partition tree result of the US data alone (n=2216, 16 missing values) is similar to that of the whole world data (see Figure 5). </a:t>
            </a:r>
            <a:endParaRPr lang="en-US" sz="3200" dirty="0" smtClean="0">
              <a:solidFill>
                <a:schemeClr val="tx1"/>
              </a:solidFill>
            </a:endParaRPr>
          </a:p>
          <a:p>
            <a:pPr marL="457200" indent="-457200">
              <a:spcBef>
                <a:spcPts val="0"/>
              </a:spcBef>
              <a:buFont typeface="Arial" panose="020B0604020202020204" pitchFamily="34" charset="0"/>
              <a:buChar char="•"/>
            </a:pPr>
            <a:r>
              <a:rPr lang="en-US" sz="3200" dirty="0">
                <a:solidFill>
                  <a:schemeClr val="tx1"/>
                </a:solidFill>
              </a:rPr>
              <a:t>Even though additional variables were used in this analysis, the US sample model was saturated with just one variable: secular values. </a:t>
            </a:r>
            <a:endParaRPr lang="en-US" sz="3200" dirty="0" smtClean="0">
              <a:solidFill>
                <a:schemeClr val="tx1"/>
              </a:solidFill>
            </a:endParaRPr>
          </a:p>
          <a:p>
            <a:pPr marL="457200" indent="-457200">
              <a:spcBef>
                <a:spcPts val="0"/>
              </a:spcBef>
              <a:buFont typeface="Arial" panose="020B0604020202020204" pitchFamily="34" charset="0"/>
              <a:buChar char="•"/>
            </a:pPr>
            <a:r>
              <a:rPr lang="en-US" sz="3200" dirty="0" smtClean="0">
                <a:solidFill>
                  <a:schemeClr val="tx1"/>
                </a:solidFill>
              </a:rPr>
              <a:t>Like </a:t>
            </a:r>
            <a:r>
              <a:rPr lang="en-US" sz="3200" dirty="0">
                <a:solidFill>
                  <a:schemeClr val="tx1"/>
                </a:solidFill>
              </a:rPr>
              <a:t>the overall result with all nations, secular values were also inversely correlated with satisfaction in the US. Specifically, if the secular value score is less than 0.403, then the average satisfaction is 7.758. If the score is equal to or less than 0.403, then the mean of satisfaction is 6.858.</a:t>
            </a:r>
            <a:endParaRPr lang="en-US" sz="3200" dirty="0" smtClean="0">
              <a:solidFill>
                <a:schemeClr val="tx1"/>
              </a:solidFill>
            </a:endParaRPr>
          </a:p>
          <a:p>
            <a:pPr>
              <a:spcBef>
                <a:spcPts val="0"/>
              </a:spcBef>
            </a:pPr>
            <a:endParaRPr lang="en-US" sz="3200" dirty="0" smtClean="0">
              <a:solidFill>
                <a:schemeClr val="tx1"/>
              </a:solidFill>
              <a:latin typeface="Calibri"/>
              <a:cs typeface="Calibri"/>
            </a:endParaRPr>
          </a:p>
        </p:txBody>
      </p:sp>
      <p:sp>
        <p:nvSpPr>
          <p:cNvPr id="11" name="Action Button: Home 10">
            <a:hlinkClick r:id="" action="ppaction://hlinkshowjump?jump=firstslide" highlightClick="1"/>
          </p:cNvPr>
          <p:cNvSpPr/>
          <p:nvPr/>
        </p:nvSpPr>
        <p:spPr>
          <a:xfrm>
            <a:off x="35044619" y="3635740"/>
            <a:ext cx="1142998" cy="1142999"/>
          </a:xfrm>
          <a:prstGeom prst="actionButtonHome">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lIns="91413" tIns="45706" rIns="91413" bIns="45706" rtlCol="0" anchor="ctr"/>
          <a:lstStyle/>
          <a:p>
            <a:pPr algn="ctr"/>
            <a:endParaRPr lang="en-US"/>
          </a:p>
        </p:txBody>
      </p:sp>
      <p:sp>
        <p:nvSpPr>
          <p:cNvPr id="7" name="Action Button: Back or Previous 6">
            <a:hlinkClick r:id="" action="ppaction://hlinkshowjump?jump=previousslide" highlightClick="1"/>
          </p:cNvPr>
          <p:cNvSpPr/>
          <p:nvPr/>
        </p:nvSpPr>
        <p:spPr>
          <a:xfrm>
            <a:off x="33615847" y="3635740"/>
            <a:ext cx="1142998" cy="1142999"/>
          </a:xfrm>
          <a:prstGeom prst="actionButtonBackPrevious">
            <a:avLst/>
          </a:prstGeom>
          <a:solidFill>
            <a:srgbClr val="000000"/>
          </a:solidFill>
          <a:ln>
            <a:solidFill>
              <a:srgbClr val="FFFFFF"/>
            </a:solidFill>
          </a:ln>
        </p:spPr>
        <p:style>
          <a:lnRef idx="1">
            <a:schemeClr val="accent1"/>
          </a:lnRef>
          <a:fillRef idx="3">
            <a:schemeClr val="accent1"/>
          </a:fillRef>
          <a:effectRef idx="2">
            <a:schemeClr val="accent1"/>
          </a:effectRef>
          <a:fontRef idx="minor">
            <a:schemeClr val="lt1"/>
          </a:fontRef>
        </p:style>
        <p:txBody>
          <a:bodyPr lIns="91413" tIns="45706" rIns="91413" bIns="45706" rtlCol="0" anchor="ctr"/>
          <a:lstStyle/>
          <a:p>
            <a:pPr algn="ctr"/>
            <a:endParaRPr lang="en-US"/>
          </a:p>
        </p:txBody>
      </p:sp>
      <p:sp>
        <p:nvSpPr>
          <p:cNvPr id="26" name="TextBox 25"/>
          <p:cNvSpPr txBox="1"/>
          <p:nvPr/>
        </p:nvSpPr>
        <p:spPr>
          <a:xfrm>
            <a:off x="939379" y="6293280"/>
            <a:ext cx="17373598" cy="2062075"/>
          </a:xfrm>
          <a:prstGeom prst="rect">
            <a:avLst/>
          </a:prstGeom>
          <a:noFill/>
        </p:spPr>
        <p:txBody>
          <a:bodyPr wrap="square" lIns="91413" tIns="45706" rIns="91413" bIns="45706" rtlCol="0">
            <a:spAutoFit/>
          </a:bodyPr>
          <a:lstStyle/>
          <a:p>
            <a:r>
              <a:rPr lang="en-US" sz="3200" dirty="0"/>
              <a:t>T</a:t>
            </a:r>
            <a:r>
              <a:rPr lang="en-US" sz="3200" dirty="0" smtClean="0"/>
              <a:t>he </a:t>
            </a:r>
            <a:r>
              <a:rPr lang="en-US" sz="3200" dirty="0"/>
              <a:t>entire data set was summarized by country (n = </a:t>
            </a:r>
            <a:r>
              <a:rPr lang="en-US" sz="3200" dirty="0" smtClean="0"/>
              <a:t>52) </a:t>
            </a:r>
            <a:r>
              <a:rPr lang="en-US" sz="3200" dirty="0"/>
              <a:t>for pattern </a:t>
            </a:r>
            <a:r>
              <a:rPr lang="en-US" sz="3200" dirty="0" smtClean="0"/>
              <a:t>recognition. The </a:t>
            </a:r>
            <a:r>
              <a:rPr lang="en-US" sz="3200" dirty="0"/>
              <a:t>scatterplot (see Figure 2) of satisfaction and overall secular values shows that Kuwait is a bivariate outlier. After the outlier was removed regression analysis yielded a </a:t>
            </a:r>
            <a:r>
              <a:rPr lang="en-US" sz="3200" dirty="0" smtClean="0"/>
              <a:t>significantly negative relationship (</a:t>
            </a:r>
            <a:r>
              <a:rPr lang="en-US" sz="3200" i="1" dirty="0"/>
              <a:t>b</a:t>
            </a:r>
            <a:r>
              <a:rPr lang="en-US" sz="3200" dirty="0"/>
              <a:t> = 1.967, </a:t>
            </a:r>
            <a:r>
              <a:rPr lang="en-US" sz="3200" i="1" dirty="0"/>
              <a:t>t </a:t>
            </a:r>
            <a:r>
              <a:rPr lang="en-US" sz="3200" dirty="0"/>
              <a:t>= -1.65</a:t>
            </a:r>
            <a:r>
              <a:rPr lang="en-US" sz="3200" dirty="0" smtClean="0"/>
              <a:t>, </a:t>
            </a:r>
            <a:r>
              <a:rPr lang="en-US" sz="3200" i="1" dirty="0"/>
              <a:t>p</a:t>
            </a:r>
            <a:r>
              <a:rPr lang="en-US" sz="3200" dirty="0"/>
              <a:t> = .05) </a:t>
            </a:r>
            <a:endParaRPr lang="en-US" sz="3200" dirty="0">
              <a:latin typeface="Calibri"/>
              <a:cs typeface="Calibri"/>
            </a:endParaRPr>
          </a:p>
        </p:txBody>
      </p:sp>
      <p:sp>
        <p:nvSpPr>
          <p:cNvPr id="21" name="Text Placeholder 1"/>
          <p:cNvSpPr>
            <a:spLocks noGrp="1"/>
          </p:cNvSpPr>
          <p:nvPr>
            <p:ph type="body" sz="quarter" idx="10"/>
          </p:nvPr>
        </p:nvSpPr>
        <p:spPr>
          <a:xfrm>
            <a:off x="11368215" y="791256"/>
            <a:ext cx="24120390" cy="1386075"/>
          </a:xfrm>
        </p:spPr>
        <p:txBody>
          <a:bodyPr>
            <a:noAutofit/>
          </a:bodyPr>
          <a:lstStyle/>
          <a:p>
            <a:pPr>
              <a:spcBef>
                <a:spcPts val="0"/>
              </a:spcBef>
            </a:pPr>
            <a:r>
              <a:rPr lang="en-US" sz="6000" b="1" dirty="0"/>
              <a:t>A data mining approach to examine the inter-relationships between subjective wellbeing, secularization and religiosity</a:t>
            </a:r>
            <a:endParaRPr lang="en-US" sz="6000" dirty="0"/>
          </a:p>
        </p:txBody>
      </p:sp>
      <p:sp>
        <p:nvSpPr>
          <p:cNvPr id="22" name="Text Placeholder 2"/>
          <p:cNvSpPr>
            <a:spLocks noGrp="1"/>
          </p:cNvSpPr>
          <p:nvPr>
            <p:ph type="body" sz="quarter" idx="11"/>
          </p:nvPr>
        </p:nvSpPr>
        <p:spPr>
          <a:xfrm>
            <a:off x="15421231" y="2812413"/>
            <a:ext cx="16520275" cy="992272"/>
          </a:xfrm>
        </p:spPr>
        <p:txBody>
          <a:bodyPr>
            <a:normAutofit fontScale="85000" lnSpcReduction="10000"/>
          </a:bodyPr>
          <a:lstStyle/>
          <a:p>
            <a:r>
              <a:rPr lang="en-US" b="1" dirty="0"/>
              <a:t>Chong Ho Yu, Ph.D., Hailey Trier, &amp; Maryann </a:t>
            </a:r>
            <a:r>
              <a:rPr lang="en-US" b="1" dirty="0" err="1"/>
              <a:t>Slama</a:t>
            </a:r>
            <a:endParaRPr lang="en-US" dirty="0"/>
          </a:p>
        </p:txBody>
      </p:sp>
      <p:sp>
        <p:nvSpPr>
          <p:cNvPr id="23" name="Text Placeholder 3"/>
          <p:cNvSpPr>
            <a:spLocks noGrp="1"/>
          </p:cNvSpPr>
          <p:nvPr>
            <p:ph type="body" sz="quarter" idx="12"/>
          </p:nvPr>
        </p:nvSpPr>
        <p:spPr>
          <a:xfrm>
            <a:off x="16434485" y="3623230"/>
            <a:ext cx="15507021" cy="992272"/>
          </a:xfrm>
        </p:spPr>
        <p:txBody>
          <a:bodyPr>
            <a:normAutofit lnSpcReduction="10000"/>
          </a:bodyPr>
          <a:lstStyle/>
          <a:p>
            <a:r>
              <a:rPr lang="en-US" dirty="0" smtClean="0"/>
              <a:t>Azusa Pacific University</a:t>
            </a:r>
            <a:endParaRPr lang="en-US" dirty="0"/>
          </a:p>
        </p:txBody>
      </p:sp>
      <p:grpSp>
        <p:nvGrpSpPr>
          <p:cNvPr id="28" name="Group 27"/>
          <p:cNvGrpSpPr/>
          <p:nvPr/>
        </p:nvGrpSpPr>
        <p:grpSpPr>
          <a:xfrm>
            <a:off x="920694" y="368469"/>
            <a:ext cx="7937625" cy="4335305"/>
            <a:chOff x="920694" y="368469"/>
            <a:chExt cx="7937625" cy="4335305"/>
          </a:xfrm>
        </p:grpSpPr>
        <p:pic>
          <p:nvPicPr>
            <p:cNvPr id="30" name="Picture 29"/>
            <p:cNvPicPr>
              <a:picLocks noChangeAspect="1"/>
            </p:cNvPicPr>
            <p:nvPr/>
          </p:nvPicPr>
          <p:blipFill>
            <a:blip r:embed="rId3">
              <a:alphaModFix amt="7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20694" y="368469"/>
              <a:ext cx="7937625" cy="1302266"/>
            </a:xfrm>
            <a:prstGeom prst="rect">
              <a:avLst/>
            </a:prstGeom>
          </p:spPr>
        </p:pic>
        <p:pic>
          <p:nvPicPr>
            <p:cNvPr id="31" name="Picture 30" descr="APU_Seal_1807.psd"/>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9378" y="1814191"/>
              <a:ext cx="2889583" cy="2889583"/>
            </a:xfrm>
            <a:prstGeom prst="rect">
              <a:avLst/>
            </a:prstGeom>
          </p:spPr>
        </p:pic>
      </p:grpSp>
      <p:sp>
        <p:nvSpPr>
          <p:cNvPr id="34" name="Text Placeholder 4"/>
          <p:cNvSpPr>
            <a:spLocks noGrp="1"/>
          </p:cNvSpPr>
          <p:nvPr>
            <p:ph type="body" sz="quarter" idx="13"/>
          </p:nvPr>
        </p:nvSpPr>
        <p:spPr>
          <a:xfrm>
            <a:off x="939378" y="5262834"/>
            <a:ext cx="17373598" cy="859099"/>
          </a:xfrm>
          <a:solidFill>
            <a:srgbClr val="95B3D8"/>
          </a:solidFill>
        </p:spPr>
        <p:txBody>
          <a:bodyPr>
            <a:normAutofit fontScale="92500" lnSpcReduction="20000"/>
          </a:bodyPr>
          <a:lstStyle/>
          <a:p>
            <a:r>
              <a:rPr lang="en-US" sz="4400" dirty="0" smtClean="0">
                <a:latin typeface="News Gothic MT"/>
                <a:cs typeface="News Gothic MT"/>
              </a:rPr>
              <a:t>RESULTS CONTINUED</a:t>
            </a:r>
            <a:endParaRPr lang="en-US" sz="4400" dirty="0">
              <a:latin typeface="News Gothic MT"/>
              <a:cs typeface="News Gothic MT"/>
            </a:endParaRPr>
          </a:p>
        </p:txBody>
      </p:sp>
      <p:grpSp>
        <p:nvGrpSpPr>
          <p:cNvPr id="4" name="Group 3"/>
          <p:cNvGrpSpPr/>
          <p:nvPr/>
        </p:nvGrpSpPr>
        <p:grpSpPr>
          <a:xfrm>
            <a:off x="1077313" y="8574545"/>
            <a:ext cx="7855148" cy="7138330"/>
            <a:chOff x="1077313" y="8574545"/>
            <a:chExt cx="7855148" cy="7138330"/>
          </a:xfrm>
        </p:grpSpPr>
        <p:sp>
          <p:nvSpPr>
            <p:cNvPr id="2" name="TextBox 1"/>
            <p:cNvSpPr txBox="1"/>
            <p:nvPr/>
          </p:nvSpPr>
          <p:spPr>
            <a:xfrm>
              <a:off x="1117961" y="14635657"/>
              <a:ext cx="7765072" cy="1077218"/>
            </a:xfrm>
            <a:prstGeom prst="rect">
              <a:avLst/>
            </a:prstGeom>
            <a:noFill/>
          </p:spPr>
          <p:txBody>
            <a:bodyPr wrap="square" rtlCol="0">
              <a:spAutoFit/>
            </a:bodyPr>
            <a:lstStyle/>
            <a:p>
              <a:r>
                <a:rPr lang="en-US" sz="3200" i="1" dirty="0" smtClean="0">
                  <a:latin typeface="News Gothic MT"/>
                  <a:cs typeface="News Gothic MT"/>
                </a:rPr>
                <a:t>Figure 2. </a:t>
              </a:r>
              <a:r>
                <a:rPr lang="en-US" sz="3200" dirty="0" smtClean="0">
                  <a:latin typeface="News Gothic MT"/>
                  <a:cs typeface="News Gothic MT"/>
                </a:rPr>
                <a:t>Scatterplot with outliers included</a:t>
              </a:r>
              <a:endParaRPr lang="en-US" sz="3200" i="1" dirty="0">
                <a:latin typeface="News Gothic MT"/>
                <a:cs typeface="News Gothic MT"/>
              </a:endParaRPr>
            </a:p>
          </p:txBody>
        </p:sp>
        <p:pic>
          <p:nvPicPr>
            <p:cNvPr id="24" name="Picture 23"/>
            <p:cNvPicPr/>
            <p:nvPr/>
          </p:nvPicPr>
          <p:blipFill>
            <a:blip r:embed="rId6">
              <a:extLst>
                <a:ext uri="{28A0092B-C50C-407E-A947-70E740481C1C}">
                  <a14:useLocalDpi xmlns:a14="http://schemas.microsoft.com/office/drawing/2010/main" val="0"/>
                </a:ext>
              </a:extLst>
            </a:blip>
            <a:srcRect/>
            <a:stretch>
              <a:fillRect/>
            </a:stretch>
          </p:blipFill>
          <p:spPr bwMode="auto">
            <a:xfrm>
              <a:off x="1077313" y="8574545"/>
              <a:ext cx="7855148" cy="5969788"/>
            </a:xfrm>
            <a:prstGeom prst="rect">
              <a:avLst/>
            </a:prstGeom>
            <a:noFill/>
            <a:ln>
              <a:solidFill>
                <a:schemeClr val="tx1"/>
              </a:solidFill>
            </a:ln>
          </p:spPr>
        </p:pic>
      </p:grpSp>
      <p:grpSp>
        <p:nvGrpSpPr>
          <p:cNvPr id="5" name="Group 4"/>
          <p:cNvGrpSpPr/>
          <p:nvPr/>
        </p:nvGrpSpPr>
        <p:grpSpPr>
          <a:xfrm>
            <a:off x="10059483" y="8564499"/>
            <a:ext cx="7876248" cy="7120156"/>
            <a:chOff x="10059483" y="8564499"/>
            <a:chExt cx="7876248" cy="7120156"/>
          </a:xfrm>
        </p:grpSpPr>
        <p:sp>
          <p:nvSpPr>
            <p:cNvPr id="3" name="TextBox 2"/>
            <p:cNvSpPr txBox="1"/>
            <p:nvPr/>
          </p:nvSpPr>
          <p:spPr>
            <a:xfrm>
              <a:off x="10059483" y="14607437"/>
              <a:ext cx="7790933" cy="1077218"/>
            </a:xfrm>
            <a:prstGeom prst="rect">
              <a:avLst/>
            </a:prstGeom>
            <a:noFill/>
          </p:spPr>
          <p:txBody>
            <a:bodyPr wrap="square" rtlCol="0">
              <a:spAutoFit/>
            </a:bodyPr>
            <a:lstStyle/>
            <a:p>
              <a:r>
                <a:rPr lang="en-US" sz="3200" i="1" dirty="0" smtClean="0">
                  <a:latin typeface="News Gothic MT"/>
                  <a:cs typeface="News Gothic MT"/>
                </a:rPr>
                <a:t>Figure 3. </a:t>
              </a:r>
              <a:r>
                <a:rPr lang="en-US" sz="3200" dirty="0" smtClean="0">
                  <a:latin typeface="News Gothic MT"/>
                  <a:cs typeface="News Gothic MT"/>
                </a:rPr>
                <a:t>Scatterplot with outlier (Kuwait) excluded</a:t>
              </a:r>
              <a:r>
                <a:rPr lang="en-US" sz="3200" i="1" dirty="0" smtClean="0">
                  <a:latin typeface="News Gothic MT"/>
                  <a:cs typeface="News Gothic MT"/>
                </a:rPr>
                <a:t> </a:t>
              </a:r>
              <a:endParaRPr lang="en-US" sz="3200" i="1" dirty="0">
                <a:latin typeface="News Gothic MT"/>
                <a:cs typeface="News Gothic MT"/>
              </a:endParaRPr>
            </a:p>
          </p:txBody>
        </p:sp>
        <p:pic>
          <p:nvPicPr>
            <p:cNvPr id="25" name="Picture 24"/>
            <p:cNvPicPr/>
            <p:nvPr/>
          </p:nvPicPr>
          <p:blipFill>
            <a:blip r:embed="rId7">
              <a:extLst>
                <a:ext uri="{28A0092B-C50C-407E-A947-70E740481C1C}">
                  <a14:useLocalDpi xmlns:a14="http://schemas.microsoft.com/office/drawing/2010/main" val="0"/>
                </a:ext>
              </a:extLst>
            </a:blip>
            <a:srcRect/>
            <a:stretch>
              <a:fillRect/>
            </a:stretch>
          </p:blipFill>
          <p:spPr bwMode="auto">
            <a:xfrm>
              <a:off x="10081729" y="8564499"/>
              <a:ext cx="7854002" cy="5969788"/>
            </a:xfrm>
            <a:prstGeom prst="rect">
              <a:avLst/>
            </a:prstGeom>
            <a:noFill/>
            <a:ln>
              <a:solidFill>
                <a:schemeClr val="tx1"/>
              </a:solidFill>
            </a:ln>
          </p:spPr>
        </p:pic>
      </p:grpSp>
      <p:sp>
        <p:nvSpPr>
          <p:cNvPr id="32" name="Content Placeholder 13"/>
          <p:cNvSpPr>
            <a:spLocks noGrp="1"/>
          </p:cNvSpPr>
          <p:nvPr>
            <p:ph sz="quarter" idx="20"/>
          </p:nvPr>
        </p:nvSpPr>
        <p:spPr>
          <a:xfrm>
            <a:off x="1077313" y="15914422"/>
            <a:ext cx="16958066" cy="4968397"/>
          </a:xfrm>
        </p:spPr>
        <p:txBody>
          <a:bodyPr>
            <a:normAutofit/>
          </a:bodyPr>
          <a:lstStyle/>
          <a:p>
            <a:r>
              <a:rPr lang="en-US" sz="3200" dirty="0">
                <a:solidFill>
                  <a:schemeClr val="tx1"/>
                </a:solidFill>
              </a:rPr>
              <a:t>Paul (2015) put European countries into one cluster due to their commonalities in secularization and objective wellbeing indices. However, when subjective wellbeing (satisfaction) and secularization were used as input for hierarchical clustering, the picture was no longer clear-cut (Figure 4). For example, European nations were scattered all over the </a:t>
            </a:r>
            <a:r>
              <a:rPr lang="en-US" sz="3200" dirty="0" err="1">
                <a:solidFill>
                  <a:schemeClr val="tx1"/>
                </a:solidFill>
              </a:rPr>
              <a:t>dendrogram</a:t>
            </a:r>
            <a:r>
              <a:rPr lang="en-US" sz="3200" dirty="0">
                <a:solidFill>
                  <a:schemeClr val="tx1"/>
                </a:solidFill>
              </a:rPr>
              <a:t>; the United States, Trinidad/Tobago, and Australia had close proximity; and South Korea, Lebanon, Estonia, and Algeria were grouped together. This implies that secularization and satisfaction could vary from country to country regardless of geographical location, culture, or development status. </a:t>
            </a:r>
          </a:p>
          <a:p>
            <a:pPr>
              <a:spcBef>
                <a:spcPts val="0"/>
              </a:spcBef>
            </a:pPr>
            <a:endParaRPr lang="en-US" sz="3200" dirty="0" smtClean="0">
              <a:solidFill>
                <a:schemeClr val="tx1"/>
              </a:solidFill>
              <a:latin typeface="Calibri"/>
              <a:cs typeface="Calibri"/>
            </a:endParaRPr>
          </a:p>
        </p:txBody>
      </p:sp>
      <p:grpSp>
        <p:nvGrpSpPr>
          <p:cNvPr id="6" name="Group 5"/>
          <p:cNvGrpSpPr/>
          <p:nvPr/>
        </p:nvGrpSpPr>
        <p:grpSpPr>
          <a:xfrm>
            <a:off x="18745204" y="5314479"/>
            <a:ext cx="8854428" cy="15552823"/>
            <a:chOff x="18745204" y="5314479"/>
            <a:chExt cx="8854428" cy="15552823"/>
          </a:xfrm>
        </p:grpSpPr>
        <p:pic>
          <p:nvPicPr>
            <p:cNvPr id="33" name="Picture 32"/>
            <p:cNvPicPr/>
            <p:nvPr/>
          </p:nvPicPr>
          <p:blipFill>
            <a:blip r:embed="rId8"/>
            <a:stretch>
              <a:fillRect/>
            </a:stretch>
          </p:blipFill>
          <p:spPr>
            <a:xfrm>
              <a:off x="18745204" y="5314479"/>
              <a:ext cx="8854428" cy="14406905"/>
            </a:xfrm>
            <a:prstGeom prst="rect">
              <a:avLst/>
            </a:prstGeom>
            <a:ln>
              <a:solidFill>
                <a:schemeClr val="tx1"/>
              </a:solidFill>
            </a:ln>
          </p:spPr>
        </p:pic>
        <p:sp>
          <p:nvSpPr>
            <p:cNvPr id="36" name="TextBox 35"/>
            <p:cNvSpPr txBox="1"/>
            <p:nvPr/>
          </p:nvSpPr>
          <p:spPr>
            <a:xfrm>
              <a:off x="18745204" y="19790084"/>
              <a:ext cx="7790933" cy="1077218"/>
            </a:xfrm>
            <a:prstGeom prst="rect">
              <a:avLst/>
            </a:prstGeom>
            <a:noFill/>
          </p:spPr>
          <p:txBody>
            <a:bodyPr wrap="square" rtlCol="0">
              <a:spAutoFit/>
            </a:bodyPr>
            <a:lstStyle/>
            <a:p>
              <a:r>
                <a:rPr lang="en-US" sz="3200" i="1" dirty="0" smtClean="0">
                  <a:latin typeface="News Gothic MT"/>
                  <a:cs typeface="News Gothic MT"/>
                </a:rPr>
                <a:t>Figure 4. </a:t>
              </a:r>
              <a:r>
                <a:rPr lang="en-US" sz="3200" dirty="0" err="1" smtClean="0">
                  <a:latin typeface="News Gothic MT"/>
                  <a:cs typeface="News Gothic MT"/>
                </a:rPr>
                <a:t>Dendrogram</a:t>
              </a:r>
              <a:r>
                <a:rPr lang="en-US" sz="3200" dirty="0" smtClean="0">
                  <a:latin typeface="News Gothic MT"/>
                  <a:cs typeface="News Gothic MT"/>
                </a:rPr>
                <a:t> showing hierarchical clustering of nations</a:t>
              </a:r>
              <a:r>
                <a:rPr lang="en-US" sz="3200" i="1" dirty="0" smtClean="0">
                  <a:latin typeface="News Gothic MT"/>
                  <a:cs typeface="News Gothic MT"/>
                </a:rPr>
                <a:t> </a:t>
              </a:r>
              <a:endParaRPr lang="en-US" sz="3200" i="1" dirty="0">
                <a:latin typeface="News Gothic MT"/>
                <a:cs typeface="News Gothic MT"/>
              </a:endParaRPr>
            </a:p>
          </p:txBody>
        </p:sp>
      </p:grpSp>
      <p:grpSp>
        <p:nvGrpSpPr>
          <p:cNvPr id="8" name="Group 7"/>
          <p:cNvGrpSpPr/>
          <p:nvPr/>
        </p:nvGrpSpPr>
        <p:grpSpPr>
          <a:xfrm>
            <a:off x="28559554" y="13780138"/>
            <a:ext cx="8021197" cy="7058943"/>
            <a:chOff x="28559554" y="13780138"/>
            <a:chExt cx="8021197" cy="7058943"/>
          </a:xfrm>
        </p:grpSpPr>
        <p:pic>
          <p:nvPicPr>
            <p:cNvPr id="38" name="Picture 37"/>
            <p:cNvPicPr/>
            <p:nvPr/>
          </p:nvPicPr>
          <p:blipFill>
            <a:blip r:embed="rId9">
              <a:extLst>
                <a:ext uri="{28A0092B-C50C-407E-A947-70E740481C1C}">
                  <a14:useLocalDpi xmlns:a14="http://schemas.microsoft.com/office/drawing/2010/main" val="0"/>
                </a:ext>
              </a:extLst>
            </a:blip>
            <a:srcRect/>
            <a:stretch>
              <a:fillRect/>
            </a:stretch>
          </p:blipFill>
          <p:spPr bwMode="auto">
            <a:xfrm>
              <a:off x="28559554" y="13780138"/>
              <a:ext cx="8021197" cy="5912848"/>
            </a:xfrm>
            <a:prstGeom prst="rect">
              <a:avLst/>
            </a:prstGeom>
            <a:noFill/>
            <a:ln>
              <a:solidFill>
                <a:schemeClr val="tx1"/>
              </a:solidFill>
            </a:ln>
          </p:spPr>
        </p:pic>
        <p:sp>
          <p:nvSpPr>
            <p:cNvPr id="39" name="TextBox 38"/>
            <p:cNvSpPr txBox="1"/>
            <p:nvPr/>
          </p:nvSpPr>
          <p:spPr>
            <a:xfrm>
              <a:off x="28559554" y="19761863"/>
              <a:ext cx="7790933" cy="1077218"/>
            </a:xfrm>
            <a:prstGeom prst="rect">
              <a:avLst/>
            </a:prstGeom>
            <a:noFill/>
          </p:spPr>
          <p:txBody>
            <a:bodyPr wrap="square" rtlCol="0">
              <a:spAutoFit/>
            </a:bodyPr>
            <a:lstStyle/>
            <a:p>
              <a:r>
                <a:rPr lang="en-US" sz="3200" i="1" dirty="0">
                  <a:latin typeface="News Gothic MT"/>
                  <a:cs typeface="News Gothic MT"/>
                </a:rPr>
                <a:t>Figure </a:t>
              </a:r>
              <a:r>
                <a:rPr lang="en-US" sz="3200" i="1" dirty="0" smtClean="0">
                  <a:latin typeface="News Gothic MT"/>
                  <a:cs typeface="News Gothic MT"/>
                </a:rPr>
                <a:t>5. </a:t>
              </a:r>
              <a:r>
                <a:rPr lang="en-US" sz="3200" dirty="0" smtClean="0">
                  <a:latin typeface="News Gothic MT"/>
                  <a:cs typeface="News Gothic MT"/>
                </a:rPr>
                <a:t>Partition tree of US data alone</a:t>
              </a:r>
              <a:endParaRPr lang="en-US" sz="3200" dirty="0">
                <a:latin typeface="News Gothic MT"/>
                <a:cs typeface="News Gothic MT"/>
              </a:endParaRPr>
            </a:p>
          </p:txBody>
        </p:sp>
      </p:grpSp>
      <p:sp>
        <p:nvSpPr>
          <p:cNvPr id="40" name="Action Button: Forward or Next 39">
            <a:hlinkClick r:id="" action="ppaction://hlinkshowjump?jump=nextslide" highlightClick="1"/>
          </p:cNvPr>
          <p:cNvSpPr/>
          <p:nvPr/>
        </p:nvSpPr>
        <p:spPr>
          <a:xfrm>
            <a:off x="36347402" y="3629815"/>
            <a:ext cx="1142998" cy="1142999"/>
          </a:xfrm>
          <a:prstGeom prst="actionButtonForwardNext">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lIns="91413" tIns="45706" rIns="91413" bIns="45706" rtlCol="0" anchor="ctr"/>
          <a:lstStyle/>
          <a:p>
            <a:pPr algn="ctr"/>
            <a:endParaRPr lang="en-US"/>
          </a:p>
        </p:txBody>
      </p:sp>
    </p:spTree>
    <p:extLst>
      <p:ext uri="{BB962C8B-B14F-4D97-AF65-F5344CB8AC3E}">
        <p14:creationId xmlns:p14="http://schemas.microsoft.com/office/powerpoint/2010/main" val="209302646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2"/>
          <p:cNvSpPr>
            <a:spLocks noGrp="1"/>
          </p:cNvSpPr>
          <p:nvPr>
            <p:ph type="body" sz="quarter" idx="17"/>
          </p:nvPr>
        </p:nvSpPr>
        <p:spPr>
          <a:xfrm>
            <a:off x="14234985" y="11006633"/>
            <a:ext cx="22710237" cy="859099"/>
          </a:xfrm>
          <a:solidFill>
            <a:srgbClr val="95B3D8"/>
          </a:solidFill>
        </p:spPr>
        <p:txBody>
          <a:bodyPr>
            <a:normAutofit fontScale="92500" lnSpcReduction="10000"/>
          </a:bodyPr>
          <a:lstStyle/>
          <a:p>
            <a:r>
              <a:rPr lang="en-US" sz="4100" dirty="0" smtClean="0">
                <a:latin typeface="News Gothic MT"/>
                <a:cs typeface="News Gothic MT"/>
              </a:rPr>
              <a:t>REFERENCES</a:t>
            </a:r>
            <a:endParaRPr lang="en-US" sz="4100" dirty="0">
              <a:latin typeface="News Gothic MT"/>
              <a:cs typeface="News Gothic MT"/>
            </a:endParaRPr>
          </a:p>
        </p:txBody>
      </p:sp>
      <p:sp>
        <p:nvSpPr>
          <p:cNvPr id="16" name="Content Placeholder 13"/>
          <p:cNvSpPr>
            <a:spLocks noGrp="1"/>
          </p:cNvSpPr>
          <p:nvPr>
            <p:ph sz="quarter" idx="20"/>
          </p:nvPr>
        </p:nvSpPr>
        <p:spPr>
          <a:xfrm>
            <a:off x="14234984" y="6121933"/>
            <a:ext cx="22710237" cy="5138680"/>
          </a:xfrm>
        </p:spPr>
        <p:txBody>
          <a:bodyPr>
            <a:normAutofit lnSpcReduction="10000"/>
          </a:bodyPr>
          <a:lstStyle/>
          <a:p>
            <a:pPr>
              <a:spcBef>
                <a:spcPts val="0"/>
              </a:spcBef>
            </a:pPr>
            <a:r>
              <a:rPr lang="en-US" sz="3200" dirty="0">
                <a:solidFill>
                  <a:schemeClr val="tx1"/>
                </a:solidFill>
                <a:latin typeface="News Gothic MT"/>
                <a:cs typeface="News Gothic MT"/>
              </a:rPr>
              <a:t>Previous studies suggested a positive relationship between secularization and wellbeing, as well as a geographical, cultural, and developmental pattern primarily based on data gathered in Europe and the US. By expanding the scope of analysis to the whole world the current study suggested that the existing view might be over-simplified. </a:t>
            </a:r>
            <a:endParaRPr lang="en-US" sz="3200" dirty="0" smtClean="0">
              <a:solidFill>
                <a:schemeClr val="tx1"/>
              </a:solidFill>
              <a:latin typeface="News Gothic MT"/>
              <a:cs typeface="News Gothic MT"/>
            </a:endParaRPr>
          </a:p>
          <a:p>
            <a:pPr>
              <a:spcBef>
                <a:spcPts val="0"/>
              </a:spcBef>
            </a:pPr>
            <a:endParaRPr lang="en-US" sz="3200" dirty="0" smtClean="0">
              <a:solidFill>
                <a:schemeClr val="tx1"/>
              </a:solidFill>
              <a:latin typeface="News Gothic MT"/>
              <a:cs typeface="News Gothic MT"/>
            </a:endParaRPr>
          </a:p>
          <a:p>
            <a:pPr>
              <a:spcBef>
                <a:spcPts val="0"/>
              </a:spcBef>
            </a:pPr>
            <a:r>
              <a:rPr lang="en-US" sz="3200" dirty="0" smtClean="0">
                <a:solidFill>
                  <a:schemeClr val="tx1"/>
                </a:solidFill>
                <a:latin typeface="News Gothic MT"/>
                <a:cs typeface="News Gothic MT"/>
              </a:rPr>
              <a:t>Finally, </a:t>
            </a:r>
            <a:r>
              <a:rPr lang="en-US" sz="3200" dirty="0">
                <a:solidFill>
                  <a:schemeClr val="tx1"/>
                </a:solidFill>
                <a:latin typeface="News Gothic MT"/>
                <a:cs typeface="News Gothic MT"/>
              </a:rPr>
              <a:t>there are several limitations in this study. </a:t>
            </a:r>
            <a:r>
              <a:rPr lang="en-US" sz="3200" dirty="0" smtClean="0">
                <a:solidFill>
                  <a:schemeClr val="tx1"/>
                </a:solidFill>
                <a:latin typeface="News Gothic MT"/>
                <a:cs typeface="News Gothic MT"/>
              </a:rPr>
              <a:t>Despite </a:t>
            </a:r>
            <a:r>
              <a:rPr lang="en-US" sz="3200" dirty="0">
                <a:solidFill>
                  <a:schemeClr val="tx1"/>
                </a:solidFill>
                <a:latin typeface="News Gothic MT"/>
                <a:cs typeface="News Gothic MT"/>
              </a:rPr>
              <a:t>its wide geographical coverage, certain important nations are missing from the WVS, such as the United Kingdom, Canada, and France. </a:t>
            </a:r>
            <a:r>
              <a:rPr lang="en-US" sz="3200" dirty="0" smtClean="0">
                <a:solidFill>
                  <a:schemeClr val="tx1"/>
                </a:solidFill>
                <a:latin typeface="News Gothic MT"/>
                <a:cs typeface="News Gothic MT"/>
              </a:rPr>
              <a:t/>
            </a:r>
            <a:br>
              <a:rPr lang="en-US" sz="3200" dirty="0" smtClean="0">
                <a:solidFill>
                  <a:schemeClr val="tx1"/>
                </a:solidFill>
                <a:latin typeface="News Gothic MT"/>
                <a:cs typeface="News Gothic MT"/>
              </a:rPr>
            </a:br>
            <a:r>
              <a:rPr lang="en-US" sz="3200" dirty="0" smtClean="0">
                <a:solidFill>
                  <a:schemeClr val="tx1"/>
                </a:solidFill>
                <a:latin typeface="News Gothic MT"/>
                <a:cs typeface="News Gothic MT"/>
              </a:rPr>
              <a:t>Most </a:t>
            </a:r>
            <a:r>
              <a:rPr lang="en-US" sz="3200" dirty="0">
                <a:solidFill>
                  <a:schemeClr val="tx1"/>
                </a:solidFill>
                <a:latin typeface="News Gothic MT"/>
                <a:cs typeface="News Gothic MT"/>
              </a:rPr>
              <a:t>survey items are standalone observed items instead of composite scores indicating latent constructs. Because the measurement by WVS are standalone observed items, readers should view them as indicators of observed behaviors rather than latent constructs.</a:t>
            </a:r>
          </a:p>
          <a:p>
            <a:endParaRPr lang="en-US" sz="3200" dirty="0" smtClean="0">
              <a:solidFill>
                <a:schemeClr val="tx1"/>
              </a:solidFill>
              <a:latin typeface="News Gothic MT"/>
              <a:cs typeface="News Gothic MT"/>
            </a:endParaRPr>
          </a:p>
        </p:txBody>
      </p:sp>
      <p:sp>
        <p:nvSpPr>
          <p:cNvPr id="11" name="Action Button: Home 10">
            <a:hlinkClick r:id="" action="ppaction://hlinkshowjump?jump=firstslide" highlightClick="1"/>
          </p:cNvPr>
          <p:cNvSpPr/>
          <p:nvPr/>
        </p:nvSpPr>
        <p:spPr>
          <a:xfrm>
            <a:off x="35044619" y="3635740"/>
            <a:ext cx="1142998" cy="1142999"/>
          </a:xfrm>
          <a:prstGeom prst="actionButtonHome">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lIns="91413" tIns="45706" rIns="91413" bIns="45706" rtlCol="0" anchor="ctr"/>
          <a:lstStyle/>
          <a:p>
            <a:pPr algn="ctr"/>
            <a:endParaRPr lang="en-US">
              <a:latin typeface="News Gothic MT"/>
              <a:cs typeface="News Gothic MT"/>
            </a:endParaRPr>
          </a:p>
        </p:txBody>
      </p:sp>
      <p:sp>
        <p:nvSpPr>
          <p:cNvPr id="7" name="Action Button: Back or Previous 6">
            <a:hlinkClick r:id="" action="ppaction://hlinkshowjump?jump=previousslide" highlightClick="1"/>
          </p:cNvPr>
          <p:cNvSpPr/>
          <p:nvPr/>
        </p:nvSpPr>
        <p:spPr>
          <a:xfrm>
            <a:off x="33615847" y="3635740"/>
            <a:ext cx="1142998" cy="1142999"/>
          </a:xfrm>
          <a:prstGeom prst="actionButtonBackPrevious">
            <a:avLst/>
          </a:prstGeom>
          <a:solidFill>
            <a:srgbClr val="000000"/>
          </a:solidFill>
          <a:ln>
            <a:solidFill>
              <a:srgbClr val="FFFFFF"/>
            </a:solidFill>
          </a:ln>
        </p:spPr>
        <p:style>
          <a:lnRef idx="1">
            <a:schemeClr val="accent1"/>
          </a:lnRef>
          <a:fillRef idx="3">
            <a:schemeClr val="accent1"/>
          </a:fillRef>
          <a:effectRef idx="2">
            <a:schemeClr val="accent1"/>
          </a:effectRef>
          <a:fontRef idx="minor">
            <a:schemeClr val="lt1"/>
          </a:fontRef>
        </p:style>
        <p:txBody>
          <a:bodyPr lIns="91413" tIns="45706" rIns="91413" bIns="45706" rtlCol="0" anchor="ctr"/>
          <a:lstStyle/>
          <a:p>
            <a:pPr algn="ctr"/>
            <a:endParaRPr lang="en-US">
              <a:latin typeface="News Gothic MT"/>
              <a:cs typeface="News Gothic MT"/>
            </a:endParaRPr>
          </a:p>
        </p:txBody>
      </p:sp>
      <p:sp>
        <p:nvSpPr>
          <p:cNvPr id="26" name="TextBox 25"/>
          <p:cNvSpPr txBox="1"/>
          <p:nvPr/>
        </p:nvSpPr>
        <p:spPr>
          <a:xfrm>
            <a:off x="939379" y="6293280"/>
            <a:ext cx="12659860" cy="3539402"/>
          </a:xfrm>
          <a:prstGeom prst="rect">
            <a:avLst/>
          </a:prstGeom>
          <a:noFill/>
        </p:spPr>
        <p:txBody>
          <a:bodyPr wrap="square" lIns="91413" tIns="45706" rIns="91413" bIns="45706" rtlCol="0">
            <a:spAutoFit/>
          </a:bodyPr>
          <a:lstStyle/>
          <a:p>
            <a:r>
              <a:rPr lang="en-US" sz="3200" dirty="0">
                <a:latin typeface="News Gothic MT"/>
                <a:cs typeface="News Gothic MT"/>
              </a:rPr>
              <a:t>Data visualization of this relationship is difficult due to </a:t>
            </a:r>
            <a:r>
              <a:rPr lang="en-US" sz="3200" dirty="0" err="1">
                <a:latin typeface="News Gothic MT"/>
                <a:cs typeface="News Gothic MT"/>
              </a:rPr>
              <a:t>overplotting</a:t>
            </a:r>
            <a:r>
              <a:rPr lang="en-US" sz="3200" dirty="0">
                <a:latin typeface="News Gothic MT"/>
                <a:cs typeface="News Gothic MT"/>
              </a:rPr>
              <a:t>. To rectify this situation quantile rendering was used (see Figure 6). In this plot, rather than showing 2216 dots as a big cloud, the secular values were partitioned into certain levels and in each level satisfaction was depicted by quantile. As a result, the noisy data were smoothed and the negative slope was implicitly shown by the density of the observations.</a:t>
            </a:r>
          </a:p>
        </p:txBody>
      </p:sp>
      <p:sp>
        <p:nvSpPr>
          <p:cNvPr id="21" name="Text Placeholder 1"/>
          <p:cNvSpPr>
            <a:spLocks noGrp="1"/>
          </p:cNvSpPr>
          <p:nvPr>
            <p:ph type="body" sz="quarter" idx="10"/>
          </p:nvPr>
        </p:nvSpPr>
        <p:spPr>
          <a:xfrm>
            <a:off x="11469146" y="1074932"/>
            <a:ext cx="24565232" cy="1386075"/>
          </a:xfrm>
        </p:spPr>
        <p:txBody>
          <a:bodyPr>
            <a:noAutofit/>
          </a:bodyPr>
          <a:lstStyle/>
          <a:p>
            <a:pPr>
              <a:spcBef>
                <a:spcPts val="0"/>
              </a:spcBef>
            </a:pPr>
            <a:r>
              <a:rPr lang="en-US" sz="6000" b="1" dirty="0">
                <a:latin typeface="News Gothic MT"/>
                <a:cs typeface="News Gothic MT"/>
              </a:rPr>
              <a:t>A data mining approach to examine the inter-relationships between subjective wellbeing, secularization and religiosity</a:t>
            </a:r>
            <a:endParaRPr lang="en-US" sz="6000" dirty="0">
              <a:latin typeface="News Gothic MT"/>
              <a:cs typeface="News Gothic MT"/>
            </a:endParaRPr>
          </a:p>
          <a:p>
            <a:pPr>
              <a:spcBef>
                <a:spcPts val="0"/>
              </a:spcBef>
            </a:pPr>
            <a:endParaRPr lang="en-US" sz="6000" dirty="0">
              <a:latin typeface="News Gothic MT"/>
              <a:cs typeface="News Gothic MT"/>
            </a:endParaRPr>
          </a:p>
        </p:txBody>
      </p:sp>
      <p:sp>
        <p:nvSpPr>
          <p:cNvPr id="22" name="Text Placeholder 2"/>
          <p:cNvSpPr>
            <a:spLocks noGrp="1"/>
          </p:cNvSpPr>
          <p:nvPr>
            <p:ph type="body" sz="quarter" idx="11"/>
          </p:nvPr>
        </p:nvSpPr>
        <p:spPr>
          <a:xfrm>
            <a:off x="15149383" y="2812413"/>
            <a:ext cx="16792123" cy="992272"/>
          </a:xfrm>
        </p:spPr>
        <p:txBody>
          <a:bodyPr>
            <a:normAutofit fontScale="92500" lnSpcReduction="20000"/>
          </a:bodyPr>
          <a:lstStyle/>
          <a:p>
            <a:r>
              <a:rPr lang="en-US" b="1" dirty="0">
                <a:latin typeface="News Gothic MT"/>
                <a:cs typeface="News Gothic MT"/>
              </a:rPr>
              <a:t>Chong Ho Yu, Ph.D., Hailey Trier, &amp; Maryann </a:t>
            </a:r>
            <a:r>
              <a:rPr lang="en-US" b="1" dirty="0" err="1">
                <a:latin typeface="News Gothic MT"/>
                <a:cs typeface="News Gothic MT"/>
              </a:rPr>
              <a:t>Slama</a:t>
            </a:r>
            <a:endParaRPr lang="en-US" dirty="0">
              <a:latin typeface="News Gothic MT"/>
              <a:cs typeface="News Gothic MT"/>
            </a:endParaRPr>
          </a:p>
        </p:txBody>
      </p:sp>
      <p:sp>
        <p:nvSpPr>
          <p:cNvPr id="23" name="Text Placeholder 3"/>
          <p:cNvSpPr>
            <a:spLocks noGrp="1"/>
          </p:cNvSpPr>
          <p:nvPr>
            <p:ph type="body" sz="quarter" idx="12"/>
          </p:nvPr>
        </p:nvSpPr>
        <p:spPr>
          <a:xfrm>
            <a:off x="15149383" y="3623230"/>
            <a:ext cx="16792124" cy="992272"/>
          </a:xfrm>
        </p:spPr>
        <p:txBody>
          <a:bodyPr>
            <a:normAutofit lnSpcReduction="10000"/>
          </a:bodyPr>
          <a:lstStyle/>
          <a:p>
            <a:r>
              <a:rPr lang="en-US" dirty="0" smtClean="0">
                <a:latin typeface="News Gothic MT"/>
                <a:cs typeface="News Gothic MT"/>
              </a:rPr>
              <a:t>Azusa Pacific University</a:t>
            </a:r>
            <a:endParaRPr lang="en-US" dirty="0">
              <a:latin typeface="News Gothic MT"/>
              <a:cs typeface="News Gothic MT"/>
            </a:endParaRPr>
          </a:p>
        </p:txBody>
      </p:sp>
      <p:grpSp>
        <p:nvGrpSpPr>
          <p:cNvPr id="28" name="Group 27"/>
          <p:cNvGrpSpPr/>
          <p:nvPr/>
        </p:nvGrpSpPr>
        <p:grpSpPr>
          <a:xfrm>
            <a:off x="920694" y="368469"/>
            <a:ext cx="7937625" cy="4335305"/>
            <a:chOff x="920694" y="368469"/>
            <a:chExt cx="7937625" cy="4335305"/>
          </a:xfrm>
        </p:grpSpPr>
        <p:pic>
          <p:nvPicPr>
            <p:cNvPr id="30" name="Picture 29"/>
            <p:cNvPicPr>
              <a:picLocks noChangeAspect="1"/>
            </p:cNvPicPr>
            <p:nvPr/>
          </p:nvPicPr>
          <p:blipFill>
            <a:blip r:embed="rId2">
              <a:alphaModFix amt="70000"/>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20694" y="368469"/>
              <a:ext cx="7937625" cy="1302266"/>
            </a:xfrm>
            <a:prstGeom prst="rect">
              <a:avLst/>
            </a:prstGeom>
          </p:spPr>
        </p:pic>
        <p:pic>
          <p:nvPicPr>
            <p:cNvPr id="31" name="Picture 30" descr="APU_Seal_1807.ps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9378" y="1814191"/>
              <a:ext cx="2889583" cy="2889583"/>
            </a:xfrm>
            <a:prstGeom prst="rect">
              <a:avLst/>
            </a:prstGeom>
          </p:spPr>
        </p:pic>
      </p:grpSp>
      <p:sp>
        <p:nvSpPr>
          <p:cNvPr id="34" name="Text Placeholder 4"/>
          <p:cNvSpPr>
            <a:spLocks noGrp="1"/>
          </p:cNvSpPr>
          <p:nvPr>
            <p:ph type="body" sz="quarter" idx="13"/>
          </p:nvPr>
        </p:nvSpPr>
        <p:spPr>
          <a:xfrm>
            <a:off x="939378" y="5262834"/>
            <a:ext cx="12659861" cy="859099"/>
          </a:xfrm>
          <a:solidFill>
            <a:srgbClr val="95B3D8"/>
          </a:solidFill>
        </p:spPr>
        <p:txBody>
          <a:bodyPr>
            <a:normAutofit fontScale="92500" lnSpcReduction="20000"/>
          </a:bodyPr>
          <a:lstStyle/>
          <a:p>
            <a:r>
              <a:rPr lang="en-US" sz="4400" dirty="0" smtClean="0">
                <a:latin typeface="News Gothic MT"/>
                <a:cs typeface="News Gothic MT"/>
              </a:rPr>
              <a:t>RESULTS CONTINUED</a:t>
            </a:r>
            <a:endParaRPr lang="en-US" sz="4400" dirty="0">
              <a:latin typeface="News Gothic MT"/>
              <a:cs typeface="News Gothic MT"/>
            </a:endParaRPr>
          </a:p>
        </p:txBody>
      </p:sp>
      <p:sp>
        <p:nvSpPr>
          <p:cNvPr id="35" name="Text Placeholder 7"/>
          <p:cNvSpPr>
            <a:spLocks noGrp="1"/>
          </p:cNvSpPr>
          <p:nvPr>
            <p:ph type="body" sz="quarter" idx="15"/>
          </p:nvPr>
        </p:nvSpPr>
        <p:spPr>
          <a:xfrm>
            <a:off x="14234984" y="5262834"/>
            <a:ext cx="22710238" cy="859099"/>
          </a:xfrm>
          <a:solidFill>
            <a:srgbClr val="95B3D8"/>
          </a:solidFill>
        </p:spPr>
        <p:txBody>
          <a:bodyPr>
            <a:normAutofit fontScale="92500" lnSpcReduction="10000"/>
          </a:bodyPr>
          <a:lstStyle/>
          <a:p>
            <a:r>
              <a:rPr lang="en-US" dirty="0" smtClean="0">
                <a:latin typeface="News Gothic MT"/>
                <a:cs typeface="News Gothic MT"/>
              </a:rPr>
              <a:t>CONCLUSION</a:t>
            </a:r>
            <a:endParaRPr lang="en-US" dirty="0">
              <a:latin typeface="News Gothic MT"/>
              <a:cs typeface="News Gothic MT"/>
            </a:endParaRPr>
          </a:p>
        </p:txBody>
      </p:sp>
      <p:sp>
        <p:nvSpPr>
          <p:cNvPr id="37" name="Rectangle 36"/>
          <p:cNvSpPr/>
          <p:nvPr/>
        </p:nvSpPr>
        <p:spPr>
          <a:xfrm>
            <a:off x="14234985" y="11943876"/>
            <a:ext cx="22710237" cy="8956299"/>
          </a:xfrm>
          <a:prstGeom prst="rect">
            <a:avLst/>
          </a:prstGeom>
        </p:spPr>
        <p:txBody>
          <a:bodyPr wrap="square">
            <a:spAutoFit/>
          </a:bodyPr>
          <a:lstStyle/>
          <a:p>
            <a:r>
              <a:rPr lang="en-US" sz="3200" dirty="0" err="1" smtClean="0">
                <a:latin typeface="News Gothic MT"/>
                <a:cs typeface="News Gothic MT"/>
              </a:rPr>
              <a:t>Breiman</a:t>
            </a:r>
            <a:r>
              <a:rPr lang="en-US" sz="3200" dirty="0">
                <a:latin typeface="News Gothic MT"/>
                <a:cs typeface="News Gothic MT"/>
              </a:rPr>
              <a:t>, L. (2001). Random forests. </a:t>
            </a:r>
            <a:r>
              <a:rPr lang="en-US" sz="3200" i="1" dirty="0">
                <a:latin typeface="News Gothic MT"/>
                <a:cs typeface="News Gothic MT"/>
              </a:rPr>
              <a:t>Machine Learning, 45</a:t>
            </a:r>
            <a:r>
              <a:rPr lang="en-US" sz="3200" dirty="0">
                <a:latin typeface="News Gothic MT"/>
                <a:cs typeface="News Gothic MT"/>
              </a:rPr>
              <a:t>, 5–32.</a:t>
            </a:r>
          </a:p>
          <a:p>
            <a:r>
              <a:rPr lang="en-US" sz="3200" dirty="0" err="1">
                <a:latin typeface="News Gothic MT"/>
                <a:cs typeface="News Gothic MT"/>
              </a:rPr>
              <a:t>Breiman</a:t>
            </a:r>
            <a:r>
              <a:rPr lang="en-US" sz="3200" dirty="0">
                <a:latin typeface="News Gothic MT"/>
                <a:cs typeface="News Gothic MT"/>
              </a:rPr>
              <a:t>, L. (2004). Consistency for a simple model of random forests (Technical report 670), UC Berkeley. </a:t>
            </a:r>
            <a:r>
              <a:rPr lang="en-US" sz="3200" dirty="0" smtClean="0">
                <a:latin typeface="News Gothic MT"/>
                <a:cs typeface="News Gothic MT"/>
              </a:rPr>
              <a:t>	Retrieved </a:t>
            </a:r>
            <a:r>
              <a:rPr lang="en-US" sz="3200" dirty="0">
                <a:latin typeface="News Gothic MT"/>
                <a:cs typeface="News Gothic MT"/>
              </a:rPr>
              <a:t>from http://www.stat.berkeley.edu/˜</a:t>
            </a:r>
            <a:r>
              <a:rPr lang="en-US" sz="3200" dirty="0" err="1">
                <a:latin typeface="News Gothic MT"/>
                <a:cs typeface="News Gothic MT"/>
              </a:rPr>
              <a:t>breiman</a:t>
            </a:r>
            <a:endParaRPr lang="en-US" sz="3200" dirty="0">
              <a:latin typeface="News Gothic MT"/>
              <a:cs typeface="News Gothic MT"/>
            </a:endParaRPr>
          </a:p>
          <a:p>
            <a:r>
              <a:rPr lang="en-US" sz="3200" dirty="0" err="1">
                <a:latin typeface="News Gothic MT"/>
                <a:cs typeface="News Gothic MT"/>
              </a:rPr>
              <a:t>Breiman</a:t>
            </a:r>
            <a:r>
              <a:rPr lang="en-US" sz="3200" dirty="0">
                <a:latin typeface="News Gothic MT"/>
                <a:cs typeface="News Gothic MT"/>
              </a:rPr>
              <a:t>, L., Friedman, J.H., </a:t>
            </a:r>
            <a:r>
              <a:rPr lang="en-US" sz="3200" dirty="0" err="1">
                <a:latin typeface="News Gothic MT"/>
                <a:cs typeface="News Gothic MT"/>
              </a:rPr>
              <a:t>Olshen</a:t>
            </a:r>
            <a:r>
              <a:rPr lang="en-US" sz="3200" dirty="0">
                <a:latin typeface="News Gothic MT"/>
                <a:cs typeface="News Gothic MT"/>
              </a:rPr>
              <a:t>, R.A., &amp; Stone, C.J. (1984). </a:t>
            </a:r>
            <a:r>
              <a:rPr lang="en-US" sz="3200" i="1" dirty="0">
                <a:latin typeface="News Gothic MT"/>
                <a:cs typeface="News Gothic MT"/>
              </a:rPr>
              <a:t>Classification and regression trees.</a:t>
            </a:r>
            <a:r>
              <a:rPr lang="en-US" sz="3200" dirty="0">
                <a:latin typeface="News Gothic MT"/>
                <a:cs typeface="News Gothic MT"/>
              </a:rPr>
              <a:t> Monterey, CA: </a:t>
            </a:r>
            <a:r>
              <a:rPr lang="en-US" sz="3200" dirty="0" smtClean="0">
                <a:latin typeface="News Gothic MT"/>
                <a:cs typeface="News Gothic MT"/>
              </a:rPr>
              <a:t>	Wadsworth </a:t>
            </a:r>
            <a:r>
              <a:rPr lang="en-US" sz="3200" dirty="0">
                <a:latin typeface="News Gothic MT"/>
                <a:cs typeface="News Gothic MT"/>
              </a:rPr>
              <a:t>International Group.</a:t>
            </a:r>
          </a:p>
          <a:p>
            <a:r>
              <a:rPr lang="en-US" sz="3200" dirty="0" err="1" smtClean="0">
                <a:latin typeface="News Gothic MT"/>
                <a:cs typeface="News Gothic MT"/>
              </a:rPr>
              <a:t>Klimberg</a:t>
            </a:r>
            <a:r>
              <a:rPr lang="en-US" sz="3200" dirty="0">
                <a:latin typeface="News Gothic MT"/>
                <a:cs typeface="News Gothic MT"/>
              </a:rPr>
              <a:t>, R., &amp; McCullough, B. D. (2013). </a:t>
            </a:r>
            <a:r>
              <a:rPr lang="en-US" sz="3200" i="1" dirty="0">
                <a:latin typeface="News Gothic MT"/>
                <a:cs typeface="News Gothic MT"/>
              </a:rPr>
              <a:t>Fundamentals of predictive analytics with JMP</a:t>
            </a:r>
            <a:r>
              <a:rPr lang="en-US" sz="3200" dirty="0">
                <a:latin typeface="News Gothic MT"/>
                <a:cs typeface="News Gothic MT"/>
              </a:rPr>
              <a:t>. Cary, NC: SAS Institute.</a:t>
            </a:r>
          </a:p>
          <a:p>
            <a:r>
              <a:rPr lang="en-US" sz="3200" dirty="0">
                <a:latin typeface="News Gothic MT"/>
                <a:cs typeface="News Gothic MT"/>
              </a:rPr>
              <a:t>Koenig, H. G., Meador, K. G., &amp; </a:t>
            </a:r>
            <a:r>
              <a:rPr lang="en-US" sz="3200" dirty="0" err="1">
                <a:latin typeface="News Gothic MT"/>
                <a:cs typeface="News Gothic MT"/>
              </a:rPr>
              <a:t>Parkerson</a:t>
            </a:r>
            <a:r>
              <a:rPr lang="en-US" sz="3200" dirty="0">
                <a:latin typeface="News Gothic MT"/>
                <a:cs typeface="News Gothic MT"/>
              </a:rPr>
              <a:t>, G. (1997). Religion index for psychiatric research</a:t>
            </a:r>
            <a:r>
              <a:rPr lang="en-US" sz="3200" i="1" dirty="0">
                <a:latin typeface="News Gothic MT"/>
                <a:cs typeface="News Gothic MT"/>
              </a:rPr>
              <a:t>. American Journal of </a:t>
            </a:r>
            <a:r>
              <a:rPr lang="en-US" sz="3200" i="1" dirty="0" smtClean="0">
                <a:latin typeface="News Gothic MT"/>
                <a:cs typeface="News Gothic MT"/>
              </a:rPr>
              <a:t>	Psychiatry</a:t>
            </a:r>
            <a:r>
              <a:rPr lang="en-US" sz="3200" dirty="0">
                <a:latin typeface="News Gothic MT"/>
                <a:cs typeface="News Gothic MT"/>
              </a:rPr>
              <a:t>, </a:t>
            </a:r>
            <a:r>
              <a:rPr lang="en-US" sz="3200" i="1" dirty="0">
                <a:latin typeface="News Gothic MT"/>
                <a:cs typeface="News Gothic MT"/>
              </a:rPr>
              <a:t>154</a:t>
            </a:r>
            <a:r>
              <a:rPr lang="en-US" sz="3200" dirty="0">
                <a:latin typeface="News Gothic MT"/>
                <a:cs typeface="News Gothic MT"/>
              </a:rPr>
              <a:t>, 885-886.</a:t>
            </a:r>
          </a:p>
          <a:p>
            <a:r>
              <a:rPr lang="en-US" sz="3200" dirty="0" smtClean="0">
                <a:latin typeface="News Gothic MT"/>
                <a:cs typeface="News Gothic MT"/>
              </a:rPr>
              <a:t>Paul</a:t>
            </a:r>
            <a:r>
              <a:rPr lang="en-US" sz="3200" dirty="0">
                <a:latin typeface="News Gothic MT"/>
                <a:cs typeface="News Gothic MT"/>
              </a:rPr>
              <a:t>, G. (2014, July).  The health of nations. </a:t>
            </a:r>
            <a:r>
              <a:rPr lang="en-US" sz="3200" i="1" dirty="0">
                <a:latin typeface="News Gothic MT"/>
                <a:cs typeface="News Gothic MT"/>
              </a:rPr>
              <a:t>Skeptic, 19</a:t>
            </a:r>
            <a:r>
              <a:rPr lang="en-US" sz="3200" dirty="0">
                <a:latin typeface="News Gothic MT"/>
                <a:cs typeface="News Gothic MT"/>
              </a:rPr>
              <a:t>(3), 10-16.</a:t>
            </a:r>
          </a:p>
          <a:p>
            <a:r>
              <a:rPr lang="en-US" sz="3200" dirty="0">
                <a:latin typeface="News Gothic MT"/>
                <a:cs typeface="News Gothic MT"/>
              </a:rPr>
              <a:t>SAS Institute. (2015). </a:t>
            </a:r>
            <a:r>
              <a:rPr lang="en-US" sz="3200" i="1" dirty="0">
                <a:latin typeface="News Gothic MT"/>
                <a:cs typeface="News Gothic MT"/>
              </a:rPr>
              <a:t>JMP 12 [Computer Software]</a:t>
            </a:r>
            <a:r>
              <a:rPr lang="en-US" sz="3200" dirty="0">
                <a:latin typeface="News Gothic MT"/>
                <a:cs typeface="News Gothic MT"/>
              </a:rPr>
              <a:t>. Cary, NC: Author.</a:t>
            </a:r>
          </a:p>
          <a:p>
            <a:r>
              <a:rPr lang="en-US" sz="3200" dirty="0" err="1">
                <a:latin typeface="News Gothic MT"/>
                <a:cs typeface="News Gothic MT"/>
              </a:rPr>
              <a:t>Speybroeck</a:t>
            </a:r>
            <a:r>
              <a:rPr lang="en-US" sz="3200" dirty="0">
                <a:latin typeface="News Gothic MT"/>
                <a:cs typeface="News Gothic MT"/>
              </a:rPr>
              <a:t>, N. (2012). Classification and regression trees. </a:t>
            </a:r>
            <a:r>
              <a:rPr lang="en-US" sz="3200" i="1" dirty="0">
                <a:latin typeface="News Gothic MT"/>
                <a:cs typeface="News Gothic MT"/>
              </a:rPr>
              <a:t>International Journal of Public Health, 57</a:t>
            </a:r>
            <a:r>
              <a:rPr lang="en-US" sz="3200" dirty="0">
                <a:latin typeface="News Gothic MT"/>
                <a:cs typeface="News Gothic MT"/>
              </a:rPr>
              <a:t>, 243-246.</a:t>
            </a:r>
          </a:p>
          <a:p>
            <a:r>
              <a:rPr lang="en-US" sz="3200" dirty="0">
                <a:latin typeface="News Gothic MT"/>
                <a:cs typeface="News Gothic MT"/>
              </a:rPr>
              <a:t>World Values Survey Association. (2014). World values survey. Retrieved from </a:t>
            </a:r>
            <a:r>
              <a:rPr lang="en-US" sz="3200" dirty="0" smtClean="0">
                <a:latin typeface="News Gothic MT"/>
                <a:cs typeface="News Gothic MT"/>
              </a:rPr>
              <a:t>						</a:t>
            </a:r>
            <a:r>
              <a:rPr lang="en-US" sz="3200" u="sng" dirty="0" smtClean="0">
                <a:latin typeface="News Gothic MT"/>
                <a:cs typeface="News Gothic MT"/>
                <a:hlinkClick r:id="rId5"/>
              </a:rPr>
              <a:t>http</a:t>
            </a:r>
            <a:r>
              <a:rPr lang="en-US" sz="3200" u="sng" dirty="0">
                <a:latin typeface="News Gothic MT"/>
                <a:cs typeface="News Gothic MT"/>
                <a:hlinkClick r:id="rId5"/>
              </a:rPr>
              <a:t>://www.worldvaluessurvey.org/wvs.jsp</a:t>
            </a:r>
            <a:endParaRPr lang="en-US" sz="3200" dirty="0">
              <a:latin typeface="News Gothic MT"/>
              <a:cs typeface="News Gothic MT"/>
            </a:endParaRPr>
          </a:p>
          <a:p>
            <a:r>
              <a:rPr lang="en-US" sz="3200" dirty="0" err="1">
                <a:latin typeface="News Gothic MT"/>
                <a:cs typeface="News Gothic MT"/>
              </a:rPr>
              <a:t>Vanitha</a:t>
            </a:r>
            <a:r>
              <a:rPr lang="en-US" sz="3200" dirty="0">
                <a:latin typeface="News Gothic MT"/>
                <a:cs typeface="News Gothic MT"/>
              </a:rPr>
              <a:t>, A., &amp; </a:t>
            </a:r>
            <a:r>
              <a:rPr lang="en-US" sz="3200" dirty="0" err="1">
                <a:latin typeface="News Gothic MT"/>
                <a:cs typeface="News Gothic MT"/>
              </a:rPr>
              <a:t>Niraimathi</a:t>
            </a:r>
            <a:r>
              <a:rPr lang="en-US" sz="3200" dirty="0">
                <a:latin typeface="News Gothic MT"/>
                <a:cs typeface="News Gothic MT"/>
              </a:rPr>
              <a:t>, S. (2013). Study on decision tree: Competent data classification. </a:t>
            </a:r>
            <a:r>
              <a:rPr lang="en-US" sz="3200" i="1" dirty="0">
                <a:latin typeface="News Gothic MT"/>
                <a:cs typeface="News Gothic MT"/>
              </a:rPr>
              <a:t>International Journal of </a:t>
            </a:r>
            <a:r>
              <a:rPr lang="en-US" sz="3200" i="1" dirty="0" smtClean="0">
                <a:latin typeface="News Gothic MT"/>
                <a:cs typeface="News Gothic MT"/>
              </a:rPr>
              <a:t>	Computer </a:t>
            </a:r>
            <a:r>
              <a:rPr lang="en-US" sz="3200" i="1" dirty="0">
                <a:latin typeface="News Gothic MT"/>
                <a:cs typeface="News Gothic MT"/>
              </a:rPr>
              <a:t>Science and Mobile Computing, 2</a:t>
            </a:r>
            <a:r>
              <a:rPr lang="en-US" sz="3200" dirty="0">
                <a:latin typeface="News Gothic MT"/>
                <a:cs typeface="News Gothic MT"/>
              </a:rPr>
              <a:t>, 365-370.</a:t>
            </a:r>
          </a:p>
          <a:p>
            <a:r>
              <a:rPr lang="en-US" sz="3200" dirty="0" smtClean="0">
                <a:latin typeface="News Gothic MT"/>
                <a:cs typeface="News Gothic MT"/>
              </a:rPr>
              <a:t>Zuckerman</a:t>
            </a:r>
            <a:r>
              <a:rPr lang="en-US" sz="3200" dirty="0">
                <a:latin typeface="News Gothic MT"/>
                <a:cs typeface="News Gothic MT"/>
              </a:rPr>
              <a:t>, P. (2008). </a:t>
            </a:r>
            <a:r>
              <a:rPr lang="en-US" sz="3200" i="1" dirty="0">
                <a:latin typeface="News Gothic MT"/>
                <a:cs typeface="News Gothic MT"/>
              </a:rPr>
              <a:t>Society without God</a:t>
            </a:r>
            <a:r>
              <a:rPr lang="en-US" sz="3200" dirty="0">
                <a:latin typeface="News Gothic MT"/>
                <a:cs typeface="News Gothic MT"/>
              </a:rPr>
              <a:t>. New York, NY: New York University Press. </a:t>
            </a:r>
          </a:p>
          <a:p>
            <a:r>
              <a:rPr lang="en-US" sz="3200" dirty="0">
                <a:latin typeface="News Gothic MT"/>
                <a:cs typeface="News Gothic MT"/>
              </a:rPr>
              <a:t>Zuckerman, P. (2012). </a:t>
            </a:r>
            <a:r>
              <a:rPr lang="en-US" sz="3200" i="1" dirty="0">
                <a:latin typeface="News Gothic MT"/>
                <a:cs typeface="News Gothic MT"/>
              </a:rPr>
              <a:t>Faith no more: Why people reject religion</a:t>
            </a:r>
            <a:r>
              <a:rPr lang="en-US" sz="3200" dirty="0">
                <a:latin typeface="News Gothic MT"/>
                <a:cs typeface="News Gothic MT"/>
              </a:rPr>
              <a:t>. New York, NY: Oxford University Press.</a:t>
            </a:r>
          </a:p>
          <a:p>
            <a:r>
              <a:rPr lang="en-US" sz="3200" dirty="0">
                <a:latin typeface="News Gothic MT"/>
                <a:cs typeface="News Gothic MT"/>
              </a:rPr>
              <a:t>Zuckerman, P. (2014). </a:t>
            </a:r>
            <a:r>
              <a:rPr lang="en-US" sz="3200" i="1" dirty="0">
                <a:latin typeface="News Gothic MT"/>
                <a:cs typeface="News Gothic MT"/>
              </a:rPr>
              <a:t>Living the secular life: New answers to old questions</a:t>
            </a:r>
            <a:r>
              <a:rPr lang="en-US" sz="3200" dirty="0">
                <a:latin typeface="News Gothic MT"/>
                <a:cs typeface="News Gothic MT"/>
              </a:rPr>
              <a:t>. New York, NY: Penguin Press</a:t>
            </a:r>
            <a:r>
              <a:rPr lang="en-US" sz="3200" dirty="0" smtClean="0">
                <a:latin typeface="News Gothic MT"/>
                <a:cs typeface="News Gothic MT"/>
              </a:rPr>
              <a:t>.</a:t>
            </a:r>
            <a:endParaRPr lang="en-US" sz="3200" dirty="0">
              <a:latin typeface="News Gothic MT"/>
              <a:cs typeface="News Gothic MT"/>
            </a:endParaRPr>
          </a:p>
        </p:txBody>
      </p:sp>
      <p:grpSp>
        <p:nvGrpSpPr>
          <p:cNvPr id="3" name="Group 2"/>
          <p:cNvGrpSpPr/>
          <p:nvPr/>
        </p:nvGrpSpPr>
        <p:grpSpPr>
          <a:xfrm>
            <a:off x="1117961" y="10117740"/>
            <a:ext cx="12481278" cy="10298393"/>
            <a:chOff x="1117961" y="10117740"/>
            <a:chExt cx="12481278" cy="10298393"/>
          </a:xfrm>
        </p:grpSpPr>
        <p:sp>
          <p:nvSpPr>
            <p:cNvPr id="2" name="TextBox 1"/>
            <p:cNvSpPr txBox="1"/>
            <p:nvPr/>
          </p:nvSpPr>
          <p:spPr>
            <a:xfrm>
              <a:off x="1117961" y="19831357"/>
              <a:ext cx="12481278" cy="584776"/>
            </a:xfrm>
            <a:prstGeom prst="rect">
              <a:avLst/>
            </a:prstGeom>
            <a:noFill/>
          </p:spPr>
          <p:txBody>
            <a:bodyPr wrap="square" rtlCol="0">
              <a:spAutoFit/>
            </a:bodyPr>
            <a:lstStyle/>
            <a:p>
              <a:r>
                <a:rPr lang="en-US" sz="3200" i="1" dirty="0" smtClean="0">
                  <a:latin typeface="News Gothic MT"/>
                  <a:cs typeface="News Gothic MT"/>
                </a:rPr>
                <a:t>Figure 6. </a:t>
              </a:r>
              <a:r>
                <a:rPr lang="en-US" sz="3200" dirty="0" smtClean="0">
                  <a:latin typeface="News Gothic MT"/>
                  <a:cs typeface="News Gothic MT"/>
                </a:rPr>
                <a:t>Plot showing </a:t>
              </a:r>
              <a:r>
                <a:rPr lang="en-US" sz="3200" dirty="0" err="1" smtClean="0">
                  <a:latin typeface="News Gothic MT"/>
                  <a:cs typeface="News Gothic MT"/>
                </a:rPr>
                <a:t>quantile</a:t>
              </a:r>
              <a:r>
                <a:rPr lang="en-US" sz="3200" dirty="0" smtClean="0">
                  <a:latin typeface="News Gothic MT"/>
                  <a:cs typeface="News Gothic MT"/>
                </a:rPr>
                <a:t> rendering of data</a:t>
              </a:r>
              <a:r>
                <a:rPr lang="en-US" sz="3200" i="1" dirty="0" smtClean="0">
                  <a:latin typeface="News Gothic MT"/>
                  <a:cs typeface="News Gothic MT"/>
                </a:rPr>
                <a:t> </a:t>
              </a:r>
              <a:endParaRPr lang="en-US" sz="3200" i="1" dirty="0">
                <a:latin typeface="News Gothic MT"/>
                <a:cs typeface="News Gothic MT"/>
              </a:endParaRPr>
            </a:p>
          </p:txBody>
        </p:sp>
        <p:pic>
          <p:nvPicPr>
            <p:cNvPr id="27" name="Picture 26"/>
            <p:cNvPicPr/>
            <p:nvPr/>
          </p:nvPicPr>
          <p:blipFill>
            <a:blip r:embed="rId6"/>
            <a:stretch>
              <a:fillRect/>
            </a:stretch>
          </p:blipFill>
          <p:spPr>
            <a:xfrm>
              <a:off x="1117961" y="10117740"/>
              <a:ext cx="12481278" cy="9603650"/>
            </a:xfrm>
            <a:prstGeom prst="rect">
              <a:avLst/>
            </a:prstGeom>
            <a:ln>
              <a:solidFill>
                <a:schemeClr val="tx1"/>
              </a:solidFill>
            </a:ln>
          </p:spPr>
        </p:pic>
      </p:grpSp>
    </p:spTree>
    <p:extLst>
      <p:ext uri="{BB962C8B-B14F-4D97-AF65-F5344CB8AC3E}">
        <p14:creationId xmlns:p14="http://schemas.microsoft.com/office/powerpoint/2010/main" val="3491905287"/>
      </p:ext>
    </p:extLst>
  </p:cSld>
  <p:clrMapOvr>
    <a:masterClrMapping/>
  </p:clrMapOvr>
  <p:timing>
    <p:tnLst>
      <p:par>
        <p:cTn xmlns:p14="http://schemas.microsoft.com/office/powerpoint/2010/main" id="1" dur="indefinite" restart="never" nodeType="tmRoot"/>
      </p:par>
    </p:tnLst>
  </p:timing>
</p:sld>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2 Column w/box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 Background Box">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3 Column w/ no box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2 Column with no boxes">
  <a:themeElements>
    <a:clrScheme name="Custom 34">
      <a:dk1>
        <a:sysClr val="windowText" lastClr="000000"/>
      </a:dk1>
      <a:lt1>
        <a:sysClr val="window" lastClr="FFFFFF"/>
      </a:lt1>
      <a:dk2>
        <a:srgbClr val="FFD2AF"/>
      </a:dk2>
      <a:lt2>
        <a:srgbClr val="EEECE1"/>
      </a:lt2>
      <a:accent1>
        <a:srgbClr val="FFD6B2"/>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Portrait 23 x 41_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5096</TotalTime>
  <Words>1218</Words>
  <Application>Microsoft Macintosh PowerPoint</Application>
  <PresentationFormat>Custom</PresentationFormat>
  <Paragraphs>83</Paragraphs>
  <Slides>3</Slides>
  <Notes>1</Notes>
  <HiddenSlides>0</HiddenSlides>
  <MMClips>0</MMClips>
  <ScaleCrop>false</ScaleCrop>
  <HeadingPairs>
    <vt:vector size="4" baseType="variant">
      <vt:variant>
        <vt:lpstr>Theme</vt:lpstr>
      </vt:variant>
      <vt:variant>
        <vt:i4>6</vt:i4>
      </vt:variant>
      <vt:variant>
        <vt:lpstr>Slide Titles</vt:lpstr>
      </vt:variant>
      <vt:variant>
        <vt:i4>3</vt:i4>
      </vt:variant>
    </vt:vector>
  </HeadingPairs>
  <TitlesOfParts>
    <vt:vector size="9" baseType="lpstr">
      <vt:lpstr>2 Column w/boxes</vt:lpstr>
      <vt:lpstr>1 Background Box</vt:lpstr>
      <vt:lpstr>3 Column w/ no boxes</vt:lpstr>
      <vt:lpstr>2 Column with no boxes</vt:lpstr>
      <vt:lpstr>Portrait 23 x 41_1</vt:lpstr>
      <vt:lpstr>Breeze</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 at ePosterBoards LLC</dc:creator>
  <cp:lastModifiedBy>Hailey Trier</cp:lastModifiedBy>
  <cp:revision>148</cp:revision>
  <dcterms:created xsi:type="dcterms:W3CDTF">2013-11-25T16:31:35Z</dcterms:created>
  <dcterms:modified xsi:type="dcterms:W3CDTF">2015-10-29T20:07:34Z</dcterms:modified>
</cp:coreProperties>
</file>