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82" r:id="rId4"/>
    <p:sldId id="262" r:id="rId5"/>
    <p:sldId id="277" r:id="rId6"/>
    <p:sldId id="279" r:id="rId7"/>
    <p:sldId id="278" r:id="rId8"/>
    <p:sldId id="280" r:id="rId9"/>
    <p:sldId id="281" r:id="rId10"/>
    <p:sldId id="266" r:id="rId11"/>
    <p:sldId id="264" r:id="rId12"/>
    <p:sldId id="284" r:id="rId13"/>
    <p:sldId id="268" r:id="rId14"/>
    <p:sldId id="269" r:id="rId15"/>
    <p:sldId id="283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researchgate.net/profile/Hyun_Seo_Le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researchgate.net/profile/Samantha_Dougla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conferencealerts.co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apu.edu/undergraduate-research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Professional path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443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Collaborate with faculty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533" y="797316"/>
            <a:ext cx="3324878" cy="53533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182" y="3284656"/>
            <a:ext cx="6347484" cy="210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5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Master:</a:t>
            </a:r>
          </a:p>
          <a:p>
            <a:pPr lvl="1"/>
            <a:r>
              <a:rPr lang="en-US" sz="2800" dirty="0" smtClean="0"/>
              <a:t>Thesis option: Your paper will be archived in international databases.</a:t>
            </a:r>
          </a:p>
          <a:p>
            <a:pPr lvl="1"/>
            <a:r>
              <a:rPr lang="en-US" sz="2800" dirty="0" smtClean="0"/>
              <a:t>Non-thesis option: Capstone project, your paper will not be archived.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Doctoral:</a:t>
            </a:r>
          </a:p>
          <a:p>
            <a:pPr lvl="1"/>
            <a:r>
              <a:rPr lang="en-US" sz="2800" dirty="0" err="1" smtClean="0"/>
              <a:t>Psy</a:t>
            </a:r>
            <a:r>
              <a:rPr lang="en-US" sz="2800" dirty="0" smtClean="0"/>
              <a:t>. D: Practical, less emphasis on research, for non-research position</a:t>
            </a:r>
          </a:p>
          <a:p>
            <a:pPr lvl="1"/>
            <a:r>
              <a:rPr lang="en-US" sz="2800" dirty="0" smtClean="0"/>
              <a:t>Ph.D.: More emphasis on research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6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111" y="353683"/>
            <a:ext cx="5361413" cy="622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00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don’t pay, the school pays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2" y="1882115"/>
            <a:ext cx="8830590" cy="439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96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don’t pay, the school pays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2" y="1740891"/>
            <a:ext cx="9333781" cy="473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4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assistantship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Teaching assistant (TA): </a:t>
            </a:r>
            <a:r>
              <a:rPr lang="en-US" dirty="0" smtClean="0"/>
              <a:t>Assist the faculty in teaching e.g. grading, lecturing, preparation (Making PowerPoint slides)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Research assistant (RA): </a:t>
            </a:r>
            <a:r>
              <a:rPr lang="en-US" dirty="0" smtClean="0"/>
              <a:t>Assist the faculty in research e.g. data collection, literature review, co-present in conferences and co-author in professional journals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Graduate assistant (GA): </a:t>
            </a:r>
            <a:r>
              <a:rPr lang="en-US" dirty="0" smtClean="0"/>
              <a:t>Could be TA, RA, or admin 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8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829" y="437363"/>
            <a:ext cx="9905998" cy="1478570"/>
          </a:xfrm>
        </p:spPr>
        <p:txBody>
          <a:bodyPr/>
          <a:lstStyle/>
          <a:p>
            <a:r>
              <a:rPr lang="en-US" dirty="0" smtClean="0"/>
              <a:t>You need a shiny resume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51162"/>
            <a:ext cx="9905999" cy="404003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www.researchgate.net/profile/Hyun_Seo_Lee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634" y="2419010"/>
            <a:ext cx="7378947" cy="409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829" y="437363"/>
            <a:ext cx="9905998" cy="1478570"/>
          </a:xfrm>
        </p:spPr>
        <p:txBody>
          <a:bodyPr/>
          <a:lstStyle/>
          <a:p>
            <a:r>
              <a:rPr lang="en-US" dirty="0" smtClean="0"/>
              <a:t>You need a shiny resume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51162"/>
            <a:ext cx="9905999" cy="404003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www.researchgate.net/profile/Samantha_Douglas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387" y="2571608"/>
            <a:ext cx="7695359" cy="35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58" y="609600"/>
            <a:ext cx="10361331" cy="5581135"/>
          </a:xfrm>
          <a:effectLst>
            <a:innerShdw blurRad="63500" dist="50800" dir="13500000">
              <a:prstClr val="black">
                <a:alpha val="50000"/>
              </a:prstClr>
            </a:inn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507161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7869881" cy="5902411"/>
          </a:xfrm>
        </p:spPr>
      </p:pic>
    </p:spTree>
    <p:extLst>
      <p:ext uri="{BB962C8B-B14F-4D97-AF65-F5344CB8AC3E}">
        <p14:creationId xmlns:p14="http://schemas.microsoft.com/office/powerpoint/2010/main" val="282049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6078" y="609600"/>
            <a:ext cx="5303338" cy="1320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Breakfast, lunch, dinner, snack</a:t>
            </a:r>
            <a:r>
              <a:rPr lang="en-US" smtClean="0"/>
              <a:t>, entertainment…etc</a:t>
            </a:r>
            <a:r>
              <a:rPr lang="en-US" dirty="0" smtClean="0"/>
              <a:t>. are all included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36079" y="2858533"/>
            <a:ext cx="6407207" cy="3604054"/>
          </a:xfr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07715" y="1603823"/>
            <a:ext cx="6219218" cy="349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2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9694547" cy="5828270"/>
          </a:xfrm>
          <a:effectLst>
            <a:innerShdw blurRad="63500" dist="50800" dir="13500000">
              <a:prstClr val="black">
                <a:alpha val="50000"/>
              </a:prstClr>
            </a:inn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85143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conferences are free for students</a:t>
            </a:r>
            <a:endParaRPr lang="en-US" dirty="0"/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30" y="2456567"/>
            <a:ext cx="11067420" cy="3288815"/>
          </a:xfrm>
          <a:prstGeom prst="rect">
            <a:avLst/>
          </a:prstGeom>
          <a:ln>
            <a:solidFill>
              <a:srgbClr val="FFFF0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  <a:softEdge rad="254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19718" y="5314278"/>
            <a:ext cx="4851698" cy="290456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177800"/>
            <a:ext cx="11760200" cy="6502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1401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374" y="251460"/>
            <a:ext cx="7394998" cy="62613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4132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3009763" cy="3165987"/>
          </a:xfrm>
        </p:spPr>
        <p:txBody>
          <a:bodyPr>
            <a:normAutofit/>
          </a:bodyPr>
          <a:lstStyle/>
          <a:p>
            <a:r>
              <a:rPr lang="en-US" sz="4400" dirty="0" smtClean="0"/>
              <a:t>Best paper contest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3152091" cy="388077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702" y="309717"/>
            <a:ext cx="7170139" cy="61587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2652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58" y="336884"/>
            <a:ext cx="8093246" cy="619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9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407336"/>
            <a:ext cx="8295438" cy="62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3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Senior Awards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654" y="1575947"/>
            <a:ext cx="6872340" cy="505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92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Conference Alerts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2559707" cy="388077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https://conferencealerts.com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041" y="1623096"/>
            <a:ext cx="7964359" cy="49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57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Undergraduate Research Support at APU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2883716" cy="388077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https://www.apu.edu/undergraduate-research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958" y="1598690"/>
            <a:ext cx="7503190" cy="50045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03009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73</TotalTime>
  <Words>191</Words>
  <Application>Microsoft Office PowerPoint</Application>
  <PresentationFormat>Widescreen</PresentationFormat>
  <Paragraphs>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Trebuchet MS</vt:lpstr>
      <vt:lpstr>Tw Cen MT</vt:lpstr>
      <vt:lpstr>Circuit</vt:lpstr>
      <vt:lpstr>Professional path</vt:lpstr>
      <vt:lpstr>Collaborate with faculty</vt:lpstr>
      <vt:lpstr>Graduate study</vt:lpstr>
      <vt:lpstr>PowerPoint Presentation</vt:lpstr>
      <vt:lpstr>You don’t pay, the school pays you</vt:lpstr>
      <vt:lpstr>You don’t pay, the school pays you</vt:lpstr>
      <vt:lpstr>Graduate assistantship</vt:lpstr>
      <vt:lpstr>You need a shiny resume</vt:lpstr>
      <vt:lpstr>You need a shiny resume</vt:lpstr>
      <vt:lpstr>PowerPoint Presentation</vt:lpstr>
      <vt:lpstr>PowerPoint Presentation</vt:lpstr>
      <vt:lpstr>Breakfast, lunch, dinner, snack, entertainment…etc. are all included</vt:lpstr>
      <vt:lpstr>PowerPoint Presentation</vt:lpstr>
      <vt:lpstr>Some conferences are free for students</vt:lpstr>
      <vt:lpstr>PowerPoint Presentation</vt:lpstr>
      <vt:lpstr>PowerPoint Presentation</vt:lpstr>
      <vt:lpstr>Best paper contest</vt:lpstr>
      <vt:lpstr>PowerPoint Presentation</vt:lpstr>
      <vt:lpstr>PowerPoint Presentation</vt:lpstr>
      <vt:lpstr>Senior Awards</vt:lpstr>
      <vt:lpstr>Conference Alerts</vt:lpstr>
      <vt:lpstr>Undergraduate Research Support at APU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path and your path</dc:title>
  <dc:creator>Chong Ho Yu</dc:creator>
  <cp:lastModifiedBy>Chong Ho Yu</cp:lastModifiedBy>
  <cp:revision>19</cp:revision>
  <dcterms:created xsi:type="dcterms:W3CDTF">2019-01-16T18:12:51Z</dcterms:created>
  <dcterms:modified xsi:type="dcterms:W3CDTF">2019-10-21T18:51:28Z</dcterms:modified>
</cp:coreProperties>
</file>