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2"/>
  </p:sldMasterIdLst>
  <p:sldIdLst>
    <p:sldId id="256" r:id="rId3"/>
    <p:sldId id="273" r:id="rId4"/>
    <p:sldId id="260" r:id="rId5"/>
    <p:sldId id="261" r:id="rId6"/>
    <p:sldId id="274" r:id="rId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13" autoAdjust="0"/>
    <p:restoredTop sz="94660"/>
  </p:normalViewPr>
  <p:slideViewPr>
    <p:cSldViewPr>
      <p:cViewPr varScale="1">
        <p:scale>
          <a:sx n="114" d="100"/>
          <a:sy n="114" d="100"/>
        </p:scale>
        <p:origin x="1200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customXml" Target="../customXml/item1.xml"/><Relationship Id="rId2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52374C19-6195-44EB-AC08-1E9DDA826A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107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79E9-49B0-4045-A04C-50677AC6C1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83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D2B5B07-8454-4E55-B3A7-8E9AA2D9B5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245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E726B5A4-B00C-496C-B349-442F725A80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560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FF6D4235-583C-4C1D-9CB9-18973B6C5B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865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2FCFB-EA54-40EB-A37A-8CF2D6BE7A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984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F64FF-B736-405E-A7A0-3B9068A5EB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660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FDF83-FB89-4D99-9CEB-EA16FA1D06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106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CFEC6FB-1DF1-4F17-89DD-551E77ABC4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15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904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32182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843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75954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5120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5016A-29F8-46FC-8B4A-CAF6A25312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4101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31448-9786-46BA-932F-440E6F992D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145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524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Quantitative design: Ungraded review questions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513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Using a meaningful control group in research design can lead to a meaningful conclusion. This is in alignment with which criterion of good research design?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3048000"/>
            <a:ext cx="6591985" cy="286322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Completeness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Efficiency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Insight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All of the above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72837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en-US" sz="2800" dirty="0" smtClean="0"/>
              <a:t>Dr. Noel Wisdom </a:t>
            </a:r>
            <a:r>
              <a:rPr lang="en-US" sz="2800" dirty="0"/>
              <a:t>wants to investigate whether using online group discussion to learn statistics can improve test performance. Which of the following is the proper comparison group?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3505200"/>
            <a:ext cx="6591985" cy="2863222"/>
          </a:xfrm>
        </p:spPr>
        <p:txBody>
          <a:bodyPr>
            <a:normAutofit lnSpcReduction="10000"/>
          </a:bodyPr>
          <a:lstStyle/>
          <a:p>
            <a:pPr marL="457200" lvl="0" indent="-457200">
              <a:buFont typeface="+mj-lt"/>
              <a:buAutoNum type="alphaUcPeriod"/>
            </a:pPr>
            <a:r>
              <a:rPr lang="en-US" sz="2400" dirty="0"/>
              <a:t>A group in which the professor gives a four-hour lecture in every lesson.</a:t>
            </a:r>
          </a:p>
          <a:p>
            <a:pPr marL="457200" lvl="0" indent="-457200">
              <a:buFont typeface="+mj-lt"/>
              <a:buAutoNum type="alphaUcPeriod"/>
            </a:pPr>
            <a:r>
              <a:rPr lang="en-US" sz="2400" dirty="0"/>
              <a:t>A group that has conventional group discussion in the classroom. </a:t>
            </a:r>
          </a:p>
          <a:p>
            <a:pPr marL="457200" lvl="0" indent="-457200">
              <a:buFont typeface="+mj-lt"/>
              <a:buAutoNum type="alphaUcPeriod"/>
            </a:pPr>
            <a:r>
              <a:rPr lang="en-US" sz="2400" dirty="0"/>
              <a:t>A group that will study the text book </a:t>
            </a:r>
            <a:r>
              <a:rPr lang="en-US" sz="2400" dirty="0" smtClean="0"/>
              <a:t>only</a:t>
            </a:r>
          </a:p>
          <a:p>
            <a:pPr marL="457200" lvl="0" indent="-457200">
              <a:buFont typeface="+mj-lt"/>
              <a:buAutoNum type="alphaUcPeriod"/>
            </a:pPr>
            <a:r>
              <a:rPr lang="en-US" sz="2400" dirty="0" smtClean="0"/>
              <a:t>All of the these are proper.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938906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Take </a:t>
            </a:r>
            <a:r>
              <a:rPr lang="en-US" sz="2400" dirty="0" smtClean="0"/>
              <a:t>Dr. Wisdom’s </a:t>
            </a:r>
            <a:r>
              <a:rPr lang="en-US" sz="2400" dirty="0"/>
              <a:t>research as an example </a:t>
            </a:r>
            <a:r>
              <a:rPr lang="en-US" sz="2400" dirty="0" smtClean="0"/>
              <a:t>again. </a:t>
            </a:r>
            <a:r>
              <a:rPr lang="en-US" sz="2400" dirty="0"/>
              <a:t>Previous studies show that learners could not keep their attention in a four-hour lecture, and as a result this affects their learning outcomes. </a:t>
            </a:r>
            <a:r>
              <a:rPr lang="en-US" sz="2400" smtClean="0"/>
              <a:t>Wisdom </a:t>
            </a:r>
            <a:r>
              <a:rPr lang="en-US" sz="2400" dirty="0"/>
              <a:t>insisted using this learning method in her control group. This is an example of: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3581400"/>
            <a:ext cx="6591985" cy="2482222"/>
          </a:xfrm>
        </p:spPr>
        <p:txBody>
          <a:bodyPr>
            <a:normAutofit fontScale="92500" lnSpcReduction="20000"/>
          </a:bodyPr>
          <a:lstStyle/>
          <a:p>
            <a:pPr marL="514350" lvl="0" indent="-514350">
              <a:buFont typeface="+mj-lt"/>
              <a:buAutoNum type="alphaUcPeriod"/>
            </a:pPr>
            <a:r>
              <a:rPr lang="en-US" sz="3200" dirty="0"/>
              <a:t>Violation of ORI’s research ethics</a:t>
            </a:r>
          </a:p>
          <a:p>
            <a:pPr marL="514350" lvl="0" indent="-514350">
              <a:buFont typeface="+mj-lt"/>
              <a:buAutoNum type="alphaUcPeriod"/>
            </a:pPr>
            <a:r>
              <a:rPr lang="en-US" sz="3200" dirty="0"/>
              <a:t>Simpson’s paradox</a:t>
            </a:r>
          </a:p>
          <a:p>
            <a:pPr marL="514350" lvl="0" indent="-514350">
              <a:buFont typeface="+mj-lt"/>
              <a:buAutoNum type="alphaUcPeriod"/>
            </a:pPr>
            <a:r>
              <a:rPr lang="en-US" sz="3200" dirty="0"/>
              <a:t>Violation of Equipoise </a:t>
            </a:r>
          </a:p>
          <a:p>
            <a:pPr marL="514350" lvl="0" indent="-514350">
              <a:buFont typeface="+mj-lt"/>
              <a:buAutoNum type="alphaUcPeriod"/>
            </a:pPr>
            <a:r>
              <a:rPr lang="en-US" sz="3200" dirty="0"/>
              <a:t>All of the above</a:t>
            </a:r>
          </a:p>
        </p:txBody>
      </p:sp>
    </p:spTree>
    <p:extLst>
      <p:ext uri="{BB962C8B-B14F-4D97-AF65-F5344CB8AC3E}">
        <p14:creationId xmlns:p14="http://schemas.microsoft.com/office/powerpoint/2010/main" val="2071191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Which of the following is NOT a method to reduce noise (error variance)?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514600"/>
            <a:ext cx="6591985" cy="3549022"/>
          </a:xfrm>
        </p:spPr>
        <p:txBody>
          <a:bodyPr>
            <a:normAutofit fontScale="77500" lnSpcReduction="20000"/>
          </a:bodyPr>
          <a:lstStyle/>
          <a:p>
            <a:pPr marL="514350" lvl="0" indent="-514350">
              <a:buFont typeface="+mj-lt"/>
              <a:buAutoNum type="alphaUcPeriod"/>
            </a:pPr>
            <a:r>
              <a:rPr lang="en-US" sz="3200" dirty="0" smtClean="0"/>
              <a:t>Exclude some subjects that might not be suitable to take the treatment.</a:t>
            </a:r>
          </a:p>
          <a:p>
            <a:pPr marL="514350" lvl="0" indent="-514350">
              <a:buFont typeface="+mj-lt"/>
              <a:buAutoNum type="alphaUcPeriod"/>
            </a:pPr>
            <a:r>
              <a:rPr lang="en-US" sz="3200" dirty="0" smtClean="0"/>
              <a:t>Include the pre-existing condition as a factor and adjust the final score.</a:t>
            </a:r>
          </a:p>
          <a:p>
            <a:pPr marL="514350" lvl="0" indent="-514350">
              <a:buFont typeface="+mj-lt"/>
              <a:buAutoNum type="alphaUcPeriod"/>
            </a:pPr>
            <a:r>
              <a:rPr lang="en-US" sz="3200" dirty="0" smtClean="0"/>
              <a:t>Improve test reliability by using a pretest so that the subjects know what to expect in the second test.</a:t>
            </a:r>
          </a:p>
          <a:p>
            <a:pPr marL="514350" lvl="0" indent="-514350">
              <a:buFont typeface="+mj-lt"/>
              <a:buAutoNum type="alphaUcPeriod"/>
            </a:pPr>
            <a:r>
              <a:rPr lang="en-US" sz="3200" dirty="0" smtClean="0"/>
              <a:t>Matching subjects by their characteristics.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3049349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DA1D3E5-98BB-4A56-8979-BA5C964ED8C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232</TotalTime>
  <Words>244</Words>
  <Application>Microsoft Macintosh PowerPoint</Application>
  <PresentationFormat>On-screen Show (4:3)</PresentationFormat>
  <Paragraphs>21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Century Gothic</vt:lpstr>
      <vt:lpstr>Times New Roman</vt:lpstr>
      <vt:lpstr>Wingdings 3</vt:lpstr>
      <vt:lpstr>Arial</vt:lpstr>
      <vt:lpstr>Wisp</vt:lpstr>
      <vt:lpstr>Quantitative design: Ungraded review questions</vt:lpstr>
      <vt:lpstr>Using a meaningful control group in research design can lead to a meaningful conclusion. This is in alignment with which criterion of good research design?</vt:lpstr>
      <vt:lpstr>Dr. Noel Wisdom wants to investigate whether using online group discussion to learn statistics can improve test performance. Which of the following is the proper comparison group?</vt:lpstr>
      <vt:lpstr>Take Dr. Wisdom’s research as an example again. Previous studies show that learners could not keep their attention in a four-hour lecture, and as a result this affects their learning outcomes. Wisdom insisted using this learning method in her control group. This is an example of: </vt:lpstr>
      <vt:lpstr>Which of the following is NOT a method to reduce noise (error variance)?</vt:lpstr>
    </vt:vector>
  </TitlesOfParts>
  <LinksUpToDate>false</LinksUpToDate>
  <SharedDoc>false</SharedDoc>
  <HyperlinksChanged>false</HyperlinksChanged>
  <AppVersion>15.0034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Qualitative design: Ungraded review questions</dc:title>
  <dc:creator>Chong Ho Yu</dc:creator>
  <cp:keywords/>
  <cp:lastModifiedBy>Microsoft Office User</cp:lastModifiedBy>
  <cp:revision>58</cp:revision>
  <cp:lastPrinted>1601-01-01T00:00:00Z</cp:lastPrinted>
  <dcterms:created xsi:type="dcterms:W3CDTF">2015-03-25T05:36:38Z</dcterms:created>
  <dcterms:modified xsi:type="dcterms:W3CDTF">2019-01-24T22:46:08Z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TC010690981033</vt:lpwstr>
  </property>
</Properties>
</file>