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2"/>
  </p:sldMasterIdLst>
  <p:sldIdLst>
    <p:sldId id="256" r:id="rId3"/>
    <p:sldId id="266" r:id="rId4"/>
    <p:sldId id="267" r:id="rId5"/>
    <p:sldId id="268" r:id="rId6"/>
    <p:sldId id="270" r:id="rId7"/>
    <p:sldId id="269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43" autoAdjust="0"/>
    <p:restoredTop sz="94660"/>
  </p:normalViewPr>
  <p:slideViewPr>
    <p:cSldViewPr>
      <p:cViewPr varScale="1">
        <p:scale>
          <a:sx n="65" d="100"/>
          <a:sy n="65" d="100"/>
        </p:scale>
        <p:origin x="864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2374C19-6195-44EB-AC08-1E9DDA82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0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79E9-49B0-4045-A04C-50677AC6C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2B5B07-8454-4E55-B3A7-8E9AA2D9B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726B5A4-B00C-496C-B349-442F725A8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F6D4235-583C-4C1D-9CB9-18973B6C5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FCFB-EA54-40EB-A37A-8CF2D6BE7A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64FF-B736-405E-A7A0-3B9068A5E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DF83-FB89-4D99-9CEB-EA16FA1D0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0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CFEC6FB-1DF1-4F17-89DD-551E77ABC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18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4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016A-29F8-46FC-8B4A-CAF6A25312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0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1448-9786-46BA-932F-440E6F992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2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Quantitative design: Ungraded review questions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2652490"/>
          </a:xfrm>
        </p:spPr>
        <p:txBody>
          <a:bodyPr>
            <a:noAutofit/>
          </a:bodyPr>
          <a:lstStyle/>
          <a:p>
            <a:pPr lvl="0"/>
            <a:r>
              <a:rPr lang="en-US" sz="3200" dirty="0"/>
              <a:t>In a between-subject design, </a:t>
            </a:r>
            <a:r>
              <a:rPr lang="en-US" sz="3200" dirty="0" smtClean="0"/>
              <a:t>Dr. Jurassic Park </a:t>
            </a:r>
            <a:r>
              <a:rPr lang="en-US" sz="3200" dirty="0"/>
              <a:t>assigned subjects into three groups and she compared the mean test scores between these groups. This study is a: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3886200"/>
            <a:ext cx="6591985" cy="2025022"/>
          </a:xfrm>
        </p:spPr>
        <p:txBody>
          <a:bodyPr>
            <a:normAutofit fontScale="92500" lnSpcReduction="10000"/>
          </a:bodyPr>
          <a:lstStyle/>
          <a:p>
            <a:pPr marL="514350" lvl="0" indent="-514350">
              <a:buFont typeface="+mj-lt"/>
              <a:buAutoNum type="alphaUcPeriod"/>
            </a:pPr>
            <a:r>
              <a:rPr lang="en-US" sz="2800" dirty="0"/>
              <a:t>One way ANOVA 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sz="2800" dirty="0"/>
              <a:t>Three-way ANOVA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sz="2800" dirty="0"/>
              <a:t>One-way ANCOVA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sz="2800" dirty="0"/>
              <a:t>Three-way ANCOVA</a:t>
            </a:r>
          </a:p>
        </p:txBody>
      </p:sp>
    </p:spTree>
    <p:extLst>
      <p:ext uri="{BB962C8B-B14F-4D97-AF65-F5344CB8AC3E}">
        <p14:creationId xmlns:p14="http://schemas.microsoft.com/office/powerpoint/2010/main" val="2913983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265249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Which of the following is NOT </a:t>
            </a:r>
            <a:r>
              <a:rPr lang="en-US" dirty="0" smtClean="0"/>
              <a:t>correct?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057400"/>
            <a:ext cx="6591985" cy="3853822"/>
          </a:xfr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lphaUcPeriod"/>
            </a:pPr>
            <a:r>
              <a:rPr lang="en-US" sz="2800" dirty="0" smtClean="0"/>
              <a:t>Between-group comparison requires independence of student performance.</a:t>
            </a:r>
            <a:endParaRPr lang="en-US" sz="2800" dirty="0"/>
          </a:p>
          <a:p>
            <a:pPr marL="514350" lvl="0" indent="-514350">
              <a:buFont typeface="+mj-lt"/>
              <a:buAutoNum type="alphaUcPeriod"/>
            </a:pPr>
            <a:r>
              <a:rPr lang="en-US" sz="2800" dirty="0" smtClean="0"/>
              <a:t>The sample distribution should represent the population distribution.</a:t>
            </a:r>
            <a:endParaRPr lang="en-US" sz="2800" dirty="0"/>
          </a:p>
          <a:p>
            <a:pPr marL="514350" lvl="0" indent="-514350">
              <a:buFont typeface="+mj-lt"/>
              <a:buAutoNum type="alphaUcPeriod"/>
            </a:pPr>
            <a:r>
              <a:rPr lang="en-US" sz="2800" dirty="0" smtClean="0"/>
              <a:t>The variances of the two groups to be compared should be fairly similar.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64524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0700" y="609600"/>
            <a:ext cx="6781800" cy="1738090"/>
          </a:xfrm>
        </p:spPr>
        <p:txBody>
          <a:bodyPr>
            <a:noAutofit/>
          </a:bodyPr>
          <a:lstStyle/>
          <a:p>
            <a:pPr lvl="0"/>
            <a:r>
              <a:rPr lang="en-US" dirty="0" smtClean="0"/>
              <a:t>Which of the following </a:t>
            </a:r>
            <a:r>
              <a:rPr lang="en-US" dirty="0"/>
              <a:t>statement about ANOVA is CORRECT?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2514600"/>
            <a:ext cx="7162800" cy="3168022"/>
          </a:xfr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lphaUcPeriod"/>
            </a:pPr>
            <a:r>
              <a:rPr lang="en-US" sz="2400" dirty="0" smtClean="0"/>
              <a:t>ANOVA is also known as Analysis of Mean because we compare means between different groups.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sz="2400" dirty="0" smtClean="0"/>
              <a:t>In engineering and physical sciences usually the object under study has a higher degree of variation than human subjects.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sz="2400" dirty="0" smtClean="0"/>
              <a:t>ANOVA is a comparison of means based on variance. 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sz="2400" dirty="0" smtClean="0"/>
              <a:t>All of the above.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28278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Which of the following statement about </a:t>
            </a:r>
            <a:r>
              <a:rPr lang="en-US" dirty="0" smtClean="0"/>
              <a:t>within-subject design is </a:t>
            </a:r>
            <a:r>
              <a:rPr lang="en-US" dirty="0"/>
              <a:t>CORRECT?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438400"/>
            <a:ext cx="6591985" cy="3472822"/>
          </a:xfrm>
        </p:spPr>
        <p:txBody>
          <a:bodyPr>
            <a:noAutofit/>
          </a:bodyPr>
          <a:lstStyle/>
          <a:p>
            <a:r>
              <a:rPr lang="en-US" sz="2400" dirty="0" smtClean="0"/>
              <a:t>It is also known as repeated measure or longitudinal design.</a:t>
            </a:r>
          </a:p>
          <a:p>
            <a:r>
              <a:rPr lang="en-US" sz="2400" dirty="0" smtClean="0"/>
              <a:t>It should be used when assigning participants into the control group is unethical.</a:t>
            </a:r>
          </a:p>
          <a:p>
            <a:r>
              <a:rPr lang="en-US" sz="2400" dirty="0" smtClean="0"/>
              <a:t>In a within-subject design every participant becomes his or her own control.</a:t>
            </a:r>
          </a:p>
          <a:p>
            <a:r>
              <a:rPr lang="en-US" sz="2400" dirty="0" smtClean="0"/>
              <a:t>All of the above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75848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265249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Which of the following is NOT a type of order effect?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971800"/>
            <a:ext cx="6591985" cy="2939422"/>
          </a:xfr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lphaUcPeriod"/>
            </a:pPr>
            <a:r>
              <a:rPr lang="en-US" sz="3200" dirty="0"/>
              <a:t>Practice or learning effect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sz="3200" dirty="0"/>
              <a:t>Fatigue or </a:t>
            </a:r>
            <a:r>
              <a:rPr lang="en-US" sz="3200" dirty="0" smtClean="0"/>
              <a:t>boredom </a:t>
            </a:r>
            <a:r>
              <a:rPr lang="en-US" sz="3200" dirty="0"/>
              <a:t>effect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sz="3200" dirty="0"/>
              <a:t>Contrast effect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sz="3200" dirty="0"/>
              <a:t>Regression to the mean </a:t>
            </a:r>
          </a:p>
        </p:txBody>
      </p:sp>
    </p:spTree>
    <p:extLst>
      <p:ext uri="{BB962C8B-B14F-4D97-AF65-F5344CB8AC3E}">
        <p14:creationId xmlns:p14="http://schemas.microsoft.com/office/powerpoint/2010/main" val="29544561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237</TotalTime>
  <Words>224</Words>
  <Application>Microsoft Macintosh PowerPoint</Application>
  <PresentationFormat>On-screen Show (4:3)</PresentationFormat>
  <Paragraphs>25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Century Gothic</vt:lpstr>
      <vt:lpstr>Times New Roman</vt:lpstr>
      <vt:lpstr>Wingdings 3</vt:lpstr>
      <vt:lpstr>Arial</vt:lpstr>
      <vt:lpstr>Wisp</vt:lpstr>
      <vt:lpstr>Quantitative design: Ungraded review questions</vt:lpstr>
      <vt:lpstr>In a between-subject design, Dr. Jurassic Park assigned subjects into three groups and she compared the mean test scores between these groups. This study is a: </vt:lpstr>
      <vt:lpstr>Which of the following is NOT correct? </vt:lpstr>
      <vt:lpstr>Which of the following statement about ANOVA is CORRECT? </vt:lpstr>
      <vt:lpstr>Which of the following statement about within-subject design is CORRECT? </vt:lpstr>
      <vt:lpstr>Which of the following is NOT a type of order effect? </vt:lpstr>
    </vt:vector>
  </TitlesOfParts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design: Ungraded review questions</dc:title>
  <dc:creator>Chong Ho Yu</dc:creator>
  <cp:keywords/>
  <cp:lastModifiedBy>Microsoft Office User</cp:lastModifiedBy>
  <cp:revision>57</cp:revision>
  <cp:lastPrinted>1601-01-01T00:00:00Z</cp:lastPrinted>
  <dcterms:created xsi:type="dcterms:W3CDTF">2015-03-25T05:36:38Z</dcterms:created>
  <dcterms:modified xsi:type="dcterms:W3CDTF">2019-02-06T22:45:21Z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