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7"/>
  </p:notesMasterIdLst>
  <p:sldIdLst>
    <p:sldId id="256" r:id="rId2"/>
    <p:sldId id="283" r:id="rId3"/>
    <p:sldId id="276" r:id="rId4"/>
    <p:sldId id="258" r:id="rId5"/>
    <p:sldId id="330" r:id="rId6"/>
    <p:sldId id="271" r:id="rId7"/>
    <p:sldId id="341" r:id="rId8"/>
    <p:sldId id="342" r:id="rId9"/>
    <p:sldId id="260" r:id="rId10"/>
    <p:sldId id="262" r:id="rId11"/>
    <p:sldId id="340" r:id="rId12"/>
    <p:sldId id="263" r:id="rId13"/>
    <p:sldId id="264" r:id="rId14"/>
    <p:sldId id="318" r:id="rId15"/>
    <p:sldId id="319" r:id="rId16"/>
    <p:sldId id="277" r:id="rId17"/>
    <p:sldId id="310" r:id="rId18"/>
    <p:sldId id="280" r:id="rId19"/>
    <p:sldId id="279" r:id="rId20"/>
    <p:sldId id="320" r:id="rId21"/>
    <p:sldId id="328" r:id="rId22"/>
    <p:sldId id="327" r:id="rId23"/>
    <p:sldId id="321" r:id="rId24"/>
    <p:sldId id="322" r:id="rId25"/>
    <p:sldId id="323" r:id="rId26"/>
    <p:sldId id="324" r:id="rId27"/>
    <p:sldId id="317" r:id="rId28"/>
    <p:sldId id="281" r:id="rId29"/>
    <p:sldId id="315" r:id="rId30"/>
    <p:sldId id="284" r:id="rId31"/>
    <p:sldId id="343" r:id="rId32"/>
    <p:sldId id="285" r:id="rId33"/>
    <p:sldId id="282" r:id="rId34"/>
    <p:sldId id="325" r:id="rId35"/>
    <p:sldId id="326" r:id="rId36"/>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Rockwell" panose="02060603020205020403" pitchFamily="18"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Rockwell" panose="02060603020205020403" pitchFamily="18"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Rockwell" panose="02060603020205020403" pitchFamily="18"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Rockwell" panose="02060603020205020403" pitchFamily="18"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Rockwell" panose="02060603020205020403" pitchFamily="18" charset="0"/>
        <a:ea typeface="MS PGothic" panose="020B0600070205080204" pitchFamily="34" charset="-128"/>
        <a:cs typeface="+mn-cs"/>
      </a:defRPr>
    </a:lvl5pPr>
    <a:lvl6pPr marL="2286000" algn="l" defTabSz="914400" rtl="0" eaLnBrk="1" latinLnBrk="0" hangingPunct="1">
      <a:defRPr kern="1200">
        <a:solidFill>
          <a:schemeClr val="tx1"/>
        </a:solidFill>
        <a:latin typeface="Rockwell" panose="02060603020205020403" pitchFamily="18" charset="0"/>
        <a:ea typeface="MS PGothic" panose="020B0600070205080204" pitchFamily="34" charset="-128"/>
        <a:cs typeface="+mn-cs"/>
      </a:defRPr>
    </a:lvl6pPr>
    <a:lvl7pPr marL="2743200" algn="l" defTabSz="914400" rtl="0" eaLnBrk="1" latinLnBrk="0" hangingPunct="1">
      <a:defRPr kern="1200">
        <a:solidFill>
          <a:schemeClr val="tx1"/>
        </a:solidFill>
        <a:latin typeface="Rockwell" panose="02060603020205020403" pitchFamily="18" charset="0"/>
        <a:ea typeface="MS PGothic" panose="020B0600070205080204" pitchFamily="34" charset="-128"/>
        <a:cs typeface="+mn-cs"/>
      </a:defRPr>
    </a:lvl7pPr>
    <a:lvl8pPr marL="3200400" algn="l" defTabSz="914400" rtl="0" eaLnBrk="1" latinLnBrk="0" hangingPunct="1">
      <a:defRPr kern="1200">
        <a:solidFill>
          <a:schemeClr val="tx1"/>
        </a:solidFill>
        <a:latin typeface="Rockwell" panose="02060603020205020403" pitchFamily="18" charset="0"/>
        <a:ea typeface="MS PGothic" panose="020B0600070205080204" pitchFamily="34" charset="-128"/>
        <a:cs typeface="+mn-cs"/>
      </a:defRPr>
    </a:lvl8pPr>
    <a:lvl9pPr marL="3657600" algn="l" defTabSz="914400" rtl="0" eaLnBrk="1" latinLnBrk="0" hangingPunct="1">
      <a:defRPr kern="1200">
        <a:solidFill>
          <a:schemeClr val="tx1"/>
        </a:solidFill>
        <a:latin typeface="Rockwell" panose="02060603020205020403" pitchFamily="18"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965"/>
    <p:restoredTop sz="93109"/>
  </p:normalViewPr>
  <p:slideViewPr>
    <p:cSldViewPr>
      <p:cViewPr varScale="1">
        <p:scale>
          <a:sx n="82" d="100"/>
          <a:sy n="82" d="100"/>
        </p:scale>
        <p:origin x="1938"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anose="020F0502020204030204" pitchFamily="34" charset="0"/>
              </a:defRPr>
            </a:lvl1pPr>
          </a:lstStyle>
          <a:p>
            <a:fld id="{7AFE1878-9F31-4842-A1A4-93B6430B8CE1}" type="datetimeFigureOut">
              <a:rPr lang="en-US" altLang="en-US"/>
              <a:pPr/>
              <a:t>10/31/2019</a:t>
            </a:fld>
            <a:endParaRPr lang="en-US" alt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fld id="{E35FD5E7-3A56-42EC-B7B6-9C1A7B4FEC45}" type="slidenum">
              <a:rPr lang="en-US" altLang="en-US"/>
              <a:pPr/>
              <a:t>‹#›</a:t>
            </a:fld>
            <a:endParaRPr lang="en-US" altLang="en-US"/>
          </a:p>
        </p:txBody>
      </p:sp>
    </p:spTree>
    <p:extLst>
      <p:ext uri="{BB962C8B-B14F-4D97-AF65-F5344CB8AC3E}">
        <p14:creationId xmlns:p14="http://schemas.microsoft.com/office/powerpoint/2010/main" val="399983467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Rockwell" panose="02060603020205020403" pitchFamily="18" charset="0"/>
                <a:ea typeface="MS PGothic" panose="020B0600070205080204" pitchFamily="34" charset="-128"/>
              </a:defRPr>
            </a:lvl1pPr>
            <a:lvl2pPr marL="742950" indent="-285750">
              <a:defRPr sz="2400">
                <a:solidFill>
                  <a:schemeClr val="tx1"/>
                </a:solidFill>
                <a:latin typeface="Rockwell" panose="02060603020205020403" pitchFamily="18" charset="0"/>
                <a:ea typeface="MS PGothic" panose="020B0600070205080204" pitchFamily="34" charset="-128"/>
              </a:defRPr>
            </a:lvl2pPr>
            <a:lvl3pPr marL="1143000" indent="-228600">
              <a:defRPr sz="2400">
                <a:solidFill>
                  <a:schemeClr val="tx1"/>
                </a:solidFill>
                <a:latin typeface="Rockwell" panose="02060603020205020403" pitchFamily="18" charset="0"/>
                <a:ea typeface="MS PGothic" panose="020B0600070205080204" pitchFamily="34" charset="-128"/>
              </a:defRPr>
            </a:lvl3pPr>
            <a:lvl4pPr marL="1600200" indent="-228600">
              <a:defRPr sz="2400">
                <a:solidFill>
                  <a:schemeClr val="tx1"/>
                </a:solidFill>
                <a:latin typeface="Rockwell" panose="02060603020205020403" pitchFamily="18" charset="0"/>
                <a:ea typeface="MS PGothic" panose="020B0600070205080204" pitchFamily="34" charset="-128"/>
              </a:defRPr>
            </a:lvl4pPr>
            <a:lvl5pPr marL="2057400" indent="-228600">
              <a:defRPr sz="2400">
                <a:solidFill>
                  <a:schemeClr val="tx1"/>
                </a:solidFill>
                <a:latin typeface="Rockwell" panose="02060603020205020403"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Rockwell" panose="02060603020205020403"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Rockwell" panose="02060603020205020403"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Rockwell" panose="02060603020205020403"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Rockwell" panose="02060603020205020403" pitchFamily="18" charset="0"/>
                <a:ea typeface="MS PGothic" panose="020B0600070205080204" pitchFamily="34" charset="-128"/>
              </a:defRPr>
            </a:lvl9pPr>
          </a:lstStyle>
          <a:p>
            <a:fld id="{F2643406-83D3-415E-9F76-2A66078BB670}" type="slidenum">
              <a:rPr lang="en-US" altLang="en-US" sz="1200">
                <a:latin typeface="Arial" panose="020B0604020202020204" pitchFamily="34" charset="0"/>
              </a:rPr>
              <a:pPr/>
              <a:t>2</a:t>
            </a:fld>
            <a:endParaRPr lang="en-US" altLang="en-US" sz="1200">
              <a:latin typeface="Arial" panose="020B0604020202020204" pitchFamily="34" charset="0"/>
            </a:endParaRPr>
          </a:p>
        </p:txBody>
      </p:sp>
      <p:sp>
        <p:nvSpPr>
          <p:cNvPr id="1741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6082946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Rockwell" panose="02060603020205020403" pitchFamily="18" charset="0"/>
                <a:ea typeface="MS PGothic" panose="020B0600070205080204" pitchFamily="34" charset="-128"/>
              </a:defRPr>
            </a:lvl1pPr>
            <a:lvl2pPr marL="742950" indent="-285750">
              <a:defRPr sz="2400">
                <a:solidFill>
                  <a:schemeClr val="tx1"/>
                </a:solidFill>
                <a:latin typeface="Rockwell" panose="02060603020205020403" pitchFamily="18" charset="0"/>
                <a:ea typeface="MS PGothic" panose="020B0600070205080204" pitchFamily="34" charset="-128"/>
              </a:defRPr>
            </a:lvl2pPr>
            <a:lvl3pPr marL="1143000" indent="-228600">
              <a:defRPr sz="2400">
                <a:solidFill>
                  <a:schemeClr val="tx1"/>
                </a:solidFill>
                <a:latin typeface="Rockwell" panose="02060603020205020403" pitchFamily="18" charset="0"/>
                <a:ea typeface="MS PGothic" panose="020B0600070205080204" pitchFamily="34" charset="-128"/>
              </a:defRPr>
            </a:lvl3pPr>
            <a:lvl4pPr marL="1600200" indent="-228600">
              <a:defRPr sz="2400">
                <a:solidFill>
                  <a:schemeClr val="tx1"/>
                </a:solidFill>
                <a:latin typeface="Rockwell" panose="02060603020205020403" pitchFamily="18" charset="0"/>
                <a:ea typeface="MS PGothic" panose="020B0600070205080204" pitchFamily="34" charset="-128"/>
              </a:defRPr>
            </a:lvl4pPr>
            <a:lvl5pPr marL="2057400" indent="-228600">
              <a:defRPr sz="2400">
                <a:solidFill>
                  <a:schemeClr val="tx1"/>
                </a:solidFill>
                <a:latin typeface="Rockwell" panose="02060603020205020403"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Rockwell" panose="02060603020205020403"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Rockwell" panose="02060603020205020403"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Rockwell" panose="02060603020205020403"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Rockwell" panose="02060603020205020403" pitchFamily="18" charset="0"/>
                <a:ea typeface="MS PGothic" panose="020B0600070205080204" pitchFamily="34" charset="-128"/>
              </a:defRPr>
            </a:lvl9pPr>
          </a:lstStyle>
          <a:p>
            <a:fld id="{7B9D9B67-20B7-4C5B-BC45-2F3E876C4831}" type="slidenum">
              <a:rPr lang="en-US" altLang="en-US" sz="1200">
                <a:latin typeface="Arial" panose="020B0604020202020204" pitchFamily="34" charset="0"/>
              </a:rPr>
              <a:pPr/>
              <a:t>16</a:t>
            </a:fld>
            <a:endParaRPr lang="en-US" altLang="en-US" sz="1200">
              <a:latin typeface="Arial" panose="020B0604020202020204" pitchFamily="34" charset="0"/>
            </a:endParaRPr>
          </a:p>
        </p:txBody>
      </p:sp>
      <p:sp>
        <p:nvSpPr>
          <p:cNvPr id="4403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2145006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Rockwell" panose="02060603020205020403" pitchFamily="18" charset="0"/>
                <a:ea typeface="MS PGothic" panose="020B0600070205080204" pitchFamily="34" charset="-128"/>
              </a:defRPr>
            </a:lvl1pPr>
            <a:lvl2pPr marL="742950" indent="-285750">
              <a:defRPr sz="2400">
                <a:solidFill>
                  <a:schemeClr val="tx1"/>
                </a:solidFill>
                <a:latin typeface="Rockwell" panose="02060603020205020403" pitchFamily="18" charset="0"/>
                <a:ea typeface="MS PGothic" panose="020B0600070205080204" pitchFamily="34" charset="-128"/>
              </a:defRPr>
            </a:lvl2pPr>
            <a:lvl3pPr marL="1143000" indent="-228600">
              <a:defRPr sz="2400">
                <a:solidFill>
                  <a:schemeClr val="tx1"/>
                </a:solidFill>
                <a:latin typeface="Rockwell" panose="02060603020205020403" pitchFamily="18" charset="0"/>
                <a:ea typeface="MS PGothic" panose="020B0600070205080204" pitchFamily="34" charset="-128"/>
              </a:defRPr>
            </a:lvl3pPr>
            <a:lvl4pPr marL="1600200" indent="-228600">
              <a:defRPr sz="2400">
                <a:solidFill>
                  <a:schemeClr val="tx1"/>
                </a:solidFill>
                <a:latin typeface="Rockwell" panose="02060603020205020403" pitchFamily="18" charset="0"/>
                <a:ea typeface="MS PGothic" panose="020B0600070205080204" pitchFamily="34" charset="-128"/>
              </a:defRPr>
            </a:lvl4pPr>
            <a:lvl5pPr marL="2057400" indent="-228600">
              <a:defRPr sz="2400">
                <a:solidFill>
                  <a:schemeClr val="tx1"/>
                </a:solidFill>
                <a:latin typeface="Rockwell" panose="02060603020205020403"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Rockwell" panose="02060603020205020403"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Rockwell" panose="02060603020205020403"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Rockwell" panose="02060603020205020403"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Rockwell" panose="02060603020205020403" pitchFamily="18" charset="0"/>
                <a:ea typeface="MS PGothic" panose="020B0600070205080204" pitchFamily="34" charset="-128"/>
              </a:defRPr>
            </a:lvl9pPr>
          </a:lstStyle>
          <a:p>
            <a:fld id="{36650AE9-D200-4EE8-8398-9AC5A963E71E}" type="slidenum">
              <a:rPr lang="en-US" altLang="en-US" sz="1200">
                <a:latin typeface="Arial" panose="020B0604020202020204" pitchFamily="34" charset="0"/>
              </a:rPr>
              <a:pPr/>
              <a:t>19</a:t>
            </a:fld>
            <a:endParaRPr lang="en-US" altLang="en-US" sz="1200">
              <a:latin typeface="Arial" panose="020B0604020202020204" pitchFamily="34" charset="0"/>
            </a:endParaRPr>
          </a:p>
        </p:txBody>
      </p:sp>
      <p:sp>
        <p:nvSpPr>
          <p:cNvPr id="4813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9961676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ound Diagonal Corner Rectangle 3"/>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Title 7"/>
          <p:cNvSpPr>
            <a:spLocks noGrp="1"/>
          </p:cNvSpPr>
          <p:nvPr>
            <p:ph type="ctrTitle"/>
          </p:nvPr>
        </p:nvSpPr>
        <p:spPr>
          <a:xfrm>
            <a:off x="464234" y="381001"/>
            <a:ext cx="8229600" cy="2209800"/>
          </a:xfrm>
        </p:spPr>
        <p:txBody>
          <a:bodyPr lIns="45720" rIns="228600"/>
          <a:lstStyle>
            <a:lvl1pPr marL="0" algn="r">
              <a:defRPr sz="4800"/>
            </a:lvl1pPr>
            <a:extLst/>
          </a:lstStyle>
          <a:p>
            <a:r>
              <a:rPr lang="en-US"/>
              <a:t>Click to edit Master title style</a:t>
            </a:r>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t>Click to edit Master subtitle style</a:t>
            </a:r>
          </a:p>
        </p:txBody>
      </p:sp>
      <p:sp>
        <p:nvSpPr>
          <p:cNvPr id="5" name="Date Placeholder 9"/>
          <p:cNvSpPr>
            <a:spLocks noGrp="1"/>
          </p:cNvSpPr>
          <p:nvPr>
            <p:ph type="dt" sz="half" idx="10"/>
          </p:nvPr>
        </p:nvSpPr>
        <p:spPr>
          <a:xfrm>
            <a:off x="5562600" y="6508750"/>
            <a:ext cx="3001963" cy="274638"/>
          </a:xfrm>
        </p:spPr>
        <p:txBody>
          <a:bodyPr/>
          <a:lstStyle>
            <a:lvl1pPr>
              <a:defRPr/>
            </a:lvl1pPr>
          </a:lstStyle>
          <a:p>
            <a:fld id="{00310FE7-E442-4B28-8F55-A79E9F71B96A}" type="datetimeFigureOut">
              <a:rPr lang="en-US" altLang="en-US"/>
              <a:pPr/>
              <a:t>10/31/2019</a:t>
            </a:fld>
            <a:endParaRPr lang="en-US" altLang="en-US"/>
          </a:p>
        </p:txBody>
      </p:sp>
      <p:sp>
        <p:nvSpPr>
          <p:cNvPr id="6" name="Slide Number Placeholder 10"/>
          <p:cNvSpPr>
            <a:spLocks noGrp="1"/>
          </p:cNvSpPr>
          <p:nvPr>
            <p:ph type="sldNum" sz="quarter" idx="11"/>
          </p:nvPr>
        </p:nvSpPr>
        <p:spPr>
          <a:xfrm>
            <a:off x="8639175" y="6508750"/>
            <a:ext cx="463550" cy="274638"/>
          </a:xfrm>
        </p:spPr>
        <p:txBody>
          <a:bodyPr/>
          <a:lstStyle>
            <a:lvl1pPr>
              <a:defRPr/>
            </a:lvl1pPr>
          </a:lstStyle>
          <a:p>
            <a:fld id="{58718C52-9DB0-432E-8087-6797F7B686B3}" type="slidenum">
              <a:rPr lang="en-US" altLang="en-US"/>
              <a:pPr/>
              <a:t>‹#›</a:t>
            </a:fld>
            <a:endParaRPr lang="en-US" altLang="en-US"/>
          </a:p>
        </p:txBody>
      </p:sp>
      <p:sp>
        <p:nvSpPr>
          <p:cNvPr id="7" name="Footer Placeholder 11"/>
          <p:cNvSpPr>
            <a:spLocks noGrp="1"/>
          </p:cNvSpPr>
          <p:nvPr>
            <p:ph type="ftr" sz="quarter" idx="12"/>
          </p:nvPr>
        </p:nvSpPr>
        <p:spPr>
          <a:xfrm>
            <a:off x="1600200" y="6508750"/>
            <a:ext cx="3906838" cy="274638"/>
          </a:xfrm>
        </p:spPr>
        <p:txBody>
          <a:bodyPr vert="horz" rtlCol="0"/>
          <a:lstStyle>
            <a:lvl1pPr>
              <a:defRPr/>
            </a:lvl1pPr>
            <a:extLst/>
          </a:lstStyle>
          <a:p>
            <a:pPr>
              <a:defRPr/>
            </a:pPr>
            <a:endParaRPr lang="en-US"/>
          </a:p>
        </p:txBody>
      </p:sp>
    </p:spTree>
    <p:extLst>
      <p:ext uri="{BB962C8B-B14F-4D97-AF65-F5344CB8AC3E}">
        <p14:creationId xmlns:p14="http://schemas.microsoft.com/office/powerpoint/2010/main" val="27058013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a:spLocks noChangeArrowheads="1"/>
          </p:cNvSpPr>
          <p:nvPr/>
        </p:nvSpPr>
        <p:spPr bwMode="auto">
          <a:xfrm>
            <a:off x="588963" y="1423988"/>
            <a:ext cx="8001000" cy="9525"/>
          </a:xfrm>
          <a:prstGeom prst="rect">
            <a:avLst/>
          </a:prstGeom>
          <a:solidFill>
            <a:schemeClr val="accent1"/>
          </a:solidFill>
          <a:ln>
            <a:noFill/>
          </a:ln>
          <a:effectLst>
            <a:outerShdw blurRad="12700" dist="12900" dir="5400000" algn="tl" rotWithShape="0">
              <a:srgbClr val="808080">
                <a:alpha val="75000"/>
              </a:srgbClr>
            </a:outerShdw>
          </a:effectLst>
          <a:extLst>
            <a:ext uri="{91240B29-F687-4F45-9708-019B960494DF}">
              <a14:hiddenLine xmlns:a14="http://schemas.microsoft.com/office/drawing/2010/main" w="38100" cap="rnd">
                <a:solidFill>
                  <a:srgbClr val="000000"/>
                </a:solidFill>
                <a:miter lim="800000"/>
                <a:headEnd/>
                <a:tailEnd/>
              </a14:hiddenLine>
            </a:ext>
          </a:extLst>
        </p:spPr>
        <p:txBody>
          <a:bodyPr anchor="ctr"/>
          <a:lstStyle/>
          <a:p>
            <a:pPr algn="ctr" eaLnBrk="1" fontAlgn="auto" hangingPunct="1">
              <a:spcBef>
                <a:spcPts val="0"/>
              </a:spcBef>
              <a:spcAft>
                <a:spcPts val="0"/>
              </a:spcAft>
              <a:defRPr/>
            </a:pPr>
            <a:endParaRPr lang="en-US">
              <a:solidFill>
                <a:schemeClr val="lt1"/>
              </a:solidFill>
              <a:latin typeface="+mn-lt"/>
              <a:ea typeface="+mn-ea"/>
            </a:endParaRP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fld id="{FFDA5D4E-7935-4D76-8BC1-9FE273479DBE}" type="datetimeFigureOut">
              <a:rPr lang="en-US" altLang="en-US"/>
              <a:pPr/>
              <a:t>10/31/2019</a:t>
            </a:fld>
            <a:endParaRPr lang="en-US" altLang="en-US"/>
          </a:p>
        </p:txBody>
      </p:sp>
      <p:sp>
        <p:nvSpPr>
          <p:cNvPr id="6" name="Footer Placeholder 4"/>
          <p:cNvSpPr>
            <a:spLocks noGrp="1"/>
          </p:cNvSpPr>
          <p:nvPr>
            <p:ph type="ftr" sz="quarter" idx="11"/>
          </p:nvPr>
        </p:nvSpPr>
        <p:spPr/>
        <p:txBody>
          <a:bodyPr/>
          <a:lstStyle>
            <a:lvl1pPr>
              <a:defRPr/>
            </a:lvl1pPr>
            <a:extLst/>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69C31E3A-E65F-45F5-B2DB-F88ABFA931EC}" type="slidenum">
              <a:rPr lang="en-US" altLang="en-US"/>
              <a:pPr/>
              <a:t>‹#›</a:t>
            </a:fld>
            <a:endParaRPr lang="en-US" altLang="en-US"/>
          </a:p>
        </p:txBody>
      </p:sp>
    </p:spTree>
    <p:extLst>
      <p:ext uri="{BB962C8B-B14F-4D97-AF65-F5344CB8AC3E}">
        <p14:creationId xmlns:p14="http://schemas.microsoft.com/office/powerpoint/2010/main" val="17154980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1000125" y="3267075"/>
            <a:ext cx="7407275" cy="9525"/>
          </a:xfrm>
          <a:prstGeom prst="rect">
            <a:avLst/>
          </a:prstGeom>
          <a:solidFill>
            <a:schemeClr val="accent1"/>
          </a:solidFill>
          <a:ln>
            <a:noFill/>
          </a:ln>
          <a:effectLst>
            <a:outerShdw blurRad="12700" dist="12900" dir="5400000" algn="tl" rotWithShape="0">
              <a:srgbClr val="808080">
                <a:alpha val="75000"/>
              </a:srgbClr>
            </a:outerShdw>
          </a:effectLst>
          <a:extLst>
            <a:ext uri="{91240B29-F687-4F45-9708-019B960494DF}">
              <a14:hiddenLine xmlns:a14="http://schemas.microsoft.com/office/drawing/2010/main" w="38100" cap="rnd">
                <a:solidFill>
                  <a:srgbClr val="000000"/>
                </a:solidFill>
                <a:miter lim="800000"/>
                <a:headEnd/>
                <a:tailEnd/>
              </a14:hiddenLine>
            </a:ext>
          </a:extLst>
        </p:spPr>
        <p:txBody>
          <a:bodyPr anchor="ctr"/>
          <a:lstStyle/>
          <a:p>
            <a:pPr algn="ctr" eaLnBrk="1" fontAlgn="auto" hangingPunct="1">
              <a:spcBef>
                <a:spcPts val="0"/>
              </a:spcBef>
              <a:spcAft>
                <a:spcPts val="0"/>
              </a:spcAft>
              <a:defRPr/>
            </a:pPr>
            <a:endParaRPr lang="en-US">
              <a:solidFill>
                <a:schemeClr val="lt1"/>
              </a:solidFill>
              <a:latin typeface="+mn-lt"/>
              <a:ea typeface="+mn-ea"/>
            </a:endParaRPr>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lang="en-US"/>
              <a:t>Click to edit Master title style</a:t>
            </a:r>
          </a:p>
        </p:txBody>
      </p:sp>
      <p:sp>
        <p:nvSpPr>
          <p:cNvPr id="3" name="Text Placeholder 2"/>
          <p:cNvSpPr>
            <a:spLocks noGrp="1"/>
          </p:cNvSpPr>
          <p:nvPr>
            <p:ph type="body" idx="1"/>
          </p:nvPr>
        </p:nvSpPr>
        <p:spPr>
          <a:xfrm>
            <a:off x="722313" y="3287713"/>
            <a:ext cx="7772400" cy="1509712"/>
          </a:xfrm>
        </p:spPr>
        <p:txBody>
          <a:bodyPr rIns="128016"/>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a:t>Click to edit Master text styles</a:t>
            </a:r>
          </a:p>
        </p:txBody>
      </p:sp>
      <p:sp>
        <p:nvSpPr>
          <p:cNvPr id="5" name="Date Placeholder 7"/>
          <p:cNvSpPr>
            <a:spLocks noGrp="1"/>
          </p:cNvSpPr>
          <p:nvPr>
            <p:ph type="dt" sz="half" idx="10"/>
          </p:nvPr>
        </p:nvSpPr>
        <p:spPr>
          <a:xfrm>
            <a:off x="5562600" y="6513513"/>
            <a:ext cx="3001963" cy="274637"/>
          </a:xfrm>
        </p:spPr>
        <p:txBody>
          <a:bodyPr/>
          <a:lstStyle>
            <a:lvl1pPr>
              <a:defRPr/>
            </a:lvl1pPr>
          </a:lstStyle>
          <a:p>
            <a:fld id="{054D9C69-5428-4AE3-B4C4-C401E879C846}" type="datetimeFigureOut">
              <a:rPr lang="en-US" altLang="en-US"/>
              <a:pPr/>
              <a:t>10/31/2019</a:t>
            </a:fld>
            <a:endParaRPr lang="en-US" altLang="en-US"/>
          </a:p>
        </p:txBody>
      </p:sp>
      <p:sp>
        <p:nvSpPr>
          <p:cNvPr id="6" name="Slide Number Placeholder 8"/>
          <p:cNvSpPr>
            <a:spLocks noGrp="1"/>
          </p:cNvSpPr>
          <p:nvPr>
            <p:ph type="sldNum" sz="quarter" idx="11"/>
          </p:nvPr>
        </p:nvSpPr>
        <p:spPr>
          <a:xfrm>
            <a:off x="8639175" y="6513513"/>
            <a:ext cx="463550" cy="274637"/>
          </a:xfrm>
        </p:spPr>
        <p:txBody>
          <a:bodyPr/>
          <a:lstStyle>
            <a:lvl1pPr>
              <a:defRPr/>
            </a:lvl1pPr>
          </a:lstStyle>
          <a:p>
            <a:fld id="{49A44684-D541-4BE8-ADF1-D81FA5AE44E1}" type="slidenum">
              <a:rPr lang="en-US" altLang="en-US"/>
              <a:pPr/>
              <a:t>‹#›</a:t>
            </a:fld>
            <a:endParaRPr lang="en-US" altLang="en-US"/>
          </a:p>
        </p:txBody>
      </p:sp>
      <p:sp>
        <p:nvSpPr>
          <p:cNvPr id="7" name="Footer Placeholder 9"/>
          <p:cNvSpPr>
            <a:spLocks noGrp="1"/>
          </p:cNvSpPr>
          <p:nvPr>
            <p:ph type="ftr" sz="quarter" idx="12"/>
          </p:nvPr>
        </p:nvSpPr>
        <p:spPr>
          <a:xfrm>
            <a:off x="1600200" y="6513513"/>
            <a:ext cx="3906838" cy="274637"/>
          </a:xfrm>
        </p:spPr>
        <p:txBody>
          <a:bodyPr vert="horz" rtlCol="0"/>
          <a:lstStyle>
            <a:lvl1pPr>
              <a:defRPr/>
            </a:lvl1pPr>
            <a:extLst/>
          </a:lstStyle>
          <a:p>
            <a:pPr>
              <a:defRPr/>
            </a:pPr>
            <a:endParaRPr lang="en-US"/>
          </a:p>
        </p:txBody>
      </p:sp>
    </p:spTree>
    <p:extLst>
      <p:ext uri="{BB962C8B-B14F-4D97-AF65-F5344CB8AC3E}">
        <p14:creationId xmlns:p14="http://schemas.microsoft.com/office/powerpoint/2010/main" val="201357496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4"/>
          <p:cNvSpPr>
            <a:spLocks noChangeArrowheads="1"/>
          </p:cNvSpPr>
          <p:nvPr/>
        </p:nvSpPr>
        <p:spPr bwMode="auto">
          <a:xfrm>
            <a:off x="588963" y="1423988"/>
            <a:ext cx="8001000" cy="9525"/>
          </a:xfrm>
          <a:prstGeom prst="rect">
            <a:avLst/>
          </a:prstGeom>
          <a:solidFill>
            <a:schemeClr val="accent1"/>
          </a:solidFill>
          <a:ln>
            <a:noFill/>
          </a:ln>
          <a:effectLst>
            <a:outerShdw blurRad="12700" dist="12900" dir="5400000" algn="tl" rotWithShape="0">
              <a:srgbClr val="808080">
                <a:alpha val="75000"/>
              </a:srgbClr>
            </a:outerShdw>
          </a:effectLst>
          <a:extLst>
            <a:ext uri="{91240B29-F687-4F45-9708-019B960494DF}">
              <a14:hiddenLine xmlns:a14="http://schemas.microsoft.com/office/drawing/2010/main" w="38100" cap="rnd">
                <a:solidFill>
                  <a:srgbClr val="000000"/>
                </a:solidFill>
                <a:miter lim="800000"/>
                <a:headEnd/>
                <a:tailEnd/>
              </a14:hiddenLine>
            </a:ext>
          </a:extLst>
        </p:spPr>
        <p:txBody>
          <a:bodyPr anchor="ctr"/>
          <a:lstStyle/>
          <a:p>
            <a:pPr algn="ctr" eaLnBrk="1" fontAlgn="auto" hangingPunct="1">
              <a:spcBef>
                <a:spcPts val="0"/>
              </a:spcBef>
              <a:spcAft>
                <a:spcPts val="0"/>
              </a:spcAft>
              <a:defRPr/>
            </a:pPr>
            <a:endParaRPr lang="en-US">
              <a:solidFill>
                <a:schemeClr val="lt1"/>
              </a:solidFill>
              <a:latin typeface="+mn-lt"/>
              <a:ea typeface="+mn-ea"/>
            </a:endParaRP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p:cNvSpPr>
            <a:spLocks noGrp="1"/>
          </p:cNvSpPr>
          <p:nvPr>
            <p:ph type="dt" sz="half" idx="10"/>
          </p:nvPr>
        </p:nvSpPr>
        <p:spPr/>
        <p:txBody>
          <a:bodyPr/>
          <a:lstStyle>
            <a:lvl1pPr>
              <a:defRPr/>
            </a:lvl1pPr>
          </a:lstStyle>
          <a:p>
            <a:fld id="{C9D2EFF5-F101-428C-8614-36F54BB07C6D}" type="datetimeFigureOut">
              <a:rPr lang="en-US" altLang="en-US"/>
              <a:pPr/>
              <a:t>10/31/2019</a:t>
            </a:fld>
            <a:endParaRPr lang="en-US" altLang="en-US"/>
          </a:p>
        </p:txBody>
      </p:sp>
      <p:sp>
        <p:nvSpPr>
          <p:cNvPr id="7" name="Footer Placeholder 5"/>
          <p:cNvSpPr>
            <a:spLocks noGrp="1"/>
          </p:cNvSpPr>
          <p:nvPr>
            <p:ph type="ftr" sz="quarter" idx="11"/>
          </p:nvPr>
        </p:nvSpPr>
        <p:spPr/>
        <p:txBody>
          <a:bodyPr/>
          <a:lstStyle>
            <a:lvl1pPr>
              <a:defRPr/>
            </a:lvl1pPr>
            <a:extLst/>
          </a:lstStyle>
          <a:p>
            <a:pPr>
              <a:defRPr/>
            </a:pPr>
            <a:endParaRPr lang="en-US"/>
          </a:p>
        </p:txBody>
      </p:sp>
      <p:sp>
        <p:nvSpPr>
          <p:cNvPr id="8" name="Slide Number Placeholder 6"/>
          <p:cNvSpPr>
            <a:spLocks noGrp="1"/>
          </p:cNvSpPr>
          <p:nvPr>
            <p:ph type="sldNum" sz="quarter" idx="12"/>
          </p:nvPr>
        </p:nvSpPr>
        <p:spPr>
          <a:xfrm>
            <a:off x="8640763" y="6515100"/>
            <a:ext cx="465137" cy="273050"/>
          </a:xfrm>
        </p:spPr>
        <p:txBody>
          <a:bodyPr/>
          <a:lstStyle>
            <a:lvl1pPr>
              <a:defRPr/>
            </a:lvl1pPr>
          </a:lstStyle>
          <a:p>
            <a:fld id="{2D3992B1-E3B2-4F63-9AFA-27034AB3ABB8}" type="slidenum">
              <a:rPr lang="en-US" altLang="en-US"/>
              <a:pPr/>
              <a:t>‹#›</a:t>
            </a:fld>
            <a:endParaRPr lang="en-US" altLang="en-US"/>
          </a:p>
        </p:txBody>
      </p:sp>
    </p:spTree>
    <p:extLst>
      <p:ext uri="{BB962C8B-B14F-4D97-AF65-F5344CB8AC3E}">
        <p14:creationId xmlns:p14="http://schemas.microsoft.com/office/powerpoint/2010/main" val="1550724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a:spLocks noChangeArrowheads="1"/>
          </p:cNvSpPr>
          <p:nvPr/>
        </p:nvSpPr>
        <p:spPr bwMode="auto">
          <a:xfrm>
            <a:off x="617538" y="2165350"/>
            <a:ext cx="3748087" cy="9525"/>
          </a:xfrm>
          <a:prstGeom prst="rect">
            <a:avLst/>
          </a:prstGeom>
          <a:solidFill>
            <a:schemeClr val="accent1"/>
          </a:solidFill>
          <a:ln>
            <a:noFill/>
          </a:ln>
          <a:effectLst>
            <a:outerShdw blurRad="12700" dist="12900" dir="5400000" algn="tl" rotWithShape="0">
              <a:srgbClr val="808080">
                <a:alpha val="75000"/>
              </a:srgbClr>
            </a:outerShdw>
          </a:effectLst>
          <a:extLst>
            <a:ext uri="{91240B29-F687-4F45-9708-019B960494DF}">
              <a14:hiddenLine xmlns:a14="http://schemas.microsoft.com/office/drawing/2010/main" w="38100" cap="rnd">
                <a:solidFill>
                  <a:srgbClr val="000000"/>
                </a:solidFill>
                <a:miter lim="800000"/>
                <a:headEnd/>
                <a:tailEnd/>
              </a14:hiddenLine>
            </a:ext>
          </a:extLst>
        </p:spPr>
        <p:txBody>
          <a:bodyPr anchor="b"/>
          <a:lstStyle/>
          <a:p>
            <a:pPr algn="ctr" eaLnBrk="1" fontAlgn="auto" hangingPunct="1">
              <a:spcBef>
                <a:spcPts val="0"/>
              </a:spcBef>
              <a:spcAft>
                <a:spcPts val="0"/>
              </a:spcAft>
              <a:defRPr/>
            </a:pPr>
            <a:endParaRPr lang="en-US">
              <a:solidFill>
                <a:schemeClr val="lt1"/>
              </a:solidFill>
              <a:latin typeface="+mn-lt"/>
              <a:ea typeface="+mn-ea"/>
            </a:endParaRPr>
          </a:p>
        </p:txBody>
      </p:sp>
      <p:sp>
        <p:nvSpPr>
          <p:cNvPr id="8" name="Rectangle 7"/>
          <p:cNvSpPr>
            <a:spLocks noChangeArrowheads="1"/>
          </p:cNvSpPr>
          <p:nvPr/>
        </p:nvSpPr>
        <p:spPr bwMode="auto">
          <a:xfrm>
            <a:off x="4800600" y="2165350"/>
            <a:ext cx="3749675" cy="9525"/>
          </a:xfrm>
          <a:prstGeom prst="rect">
            <a:avLst/>
          </a:prstGeom>
          <a:solidFill>
            <a:schemeClr val="accent1"/>
          </a:solidFill>
          <a:ln>
            <a:noFill/>
          </a:ln>
          <a:effectLst>
            <a:outerShdw blurRad="12700" dist="12900" dir="5400000" algn="tl" rotWithShape="0">
              <a:srgbClr val="808080">
                <a:alpha val="75000"/>
              </a:srgbClr>
            </a:outerShdw>
          </a:effectLst>
          <a:extLst>
            <a:ext uri="{91240B29-F687-4F45-9708-019B960494DF}">
              <a14:hiddenLine xmlns:a14="http://schemas.microsoft.com/office/drawing/2010/main" w="38100" cap="rnd">
                <a:solidFill>
                  <a:srgbClr val="000000"/>
                </a:solidFill>
                <a:miter lim="800000"/>
                <a:headEnd/>
                <a:tailEnd/>
              </a14:hiddenLine>
            </a:ext>
          </a:extLst>
        </p:spPr>
        <p:txBody>
          <a:bodyPr anchor="b"/>
          <a:lstStyle/>
          <a:p>
            <a:pPr algn="ctr" eaLnBrk="1" fontAlgn="auto" hangingPunct="1">
              <a:spcBef>
                <a:spcPts val="0"/>
              </a:spcBef>
              <a:spcAft>
                <a:spcPts val="0"/>
              </a:spcAft>
              <a:defRPr/>
            </a:pPr>
            <a:endParaRPr lang="en-US">
              <a:solidFill>
                <a:schemeClr val="lt1"/>
              </a:solidFill>
              <a:latin typeface="+mn-lt"/>
              <a:ea typeface="+mn-ea"/>
            </a:endParaRPr>
          </a:p>
        </p:txBody>
      </p:sp>
      <p:sp>
        <p:nvSpPr>
          <p:cNvPr id="2" name="Title 1"/>
          <p:cNvSpPr>
            <a:spLocks noGrp="1"/>
          </p:cNvSpPr>
          <p:nvPr>
            <p:ph type="title"/>
          </p:nvPr>
        </p:nvSpPr>
        <p:spPr>
          <a:xfrm>
            <a:off x="457200" y="251948"/>
            <a:ext cx="8229600" cy="1143000"/>
          </a:xfrm>
        </p:spPr>
        <p:txBody>
          <a:bodyPr/>
          <a:lstStyle>
            <a:lvl1pPr>
              <a:defRPr/>
            </a:lvl1pPr>
            <a:extLst/>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5" name="Content Placeholder 4"/>
          <p:cNvSpPr>
            <a:spLocks noGrp="1"/>
          </p:cNvSpPr>
          <p:nvPr>
            <p:ph sz="quarter" idx="2"/>
          </p:nvPr>
        </p:nvSpPr>
        <p:spPr>
          <a:xfrm>
            <a:off x="457200" y="2362200"/>
            <a:ext cx="4040188" cy="3941763"/>
          </a:xfrm>
        </p:spPr>
        <p:txBody>
          <a:bodyPr/>
          <a:lstStyle>
            <a:lvl1pPr>
              <a:defRPr sz="22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6"/>
          <p:cNvSpPr>
            <a:spLocks noGrp="1"/>
          </p:cNvSpPr>
          <p:nvPr>
            <p:ph type="dt" sz="half" idx="10"/>
          </p:nvPr>
        </p:nvSpPr>
        <p:spPr/>
        <p:txBody>
          <a:bodyPr/>
          <a:lstStyle>
            <a:lvl1pPr>
              <a:defRPr/>
            </a:lvl1pPr>
          </a:lstStyle>
          <a:p>
            <a:fld id="{600EEC8F-3238-41A8-AEE5-CC581CF00473}" type="datetimeFigureOut">
              <a:rPr lang="en-US" altLang="en-US"/>
              <a:pPr/>
              <a:t>10/31/2019</a:t>
            </a:fld>
            <a:endParaRPr lang="en-US" altLang="en-US"/>
          </a:p>
        </p:txBody>
      </p:sp>
      <p:sp>
        <p:nvSpPr>
          <p:cNvPr id="10" name="Footer Placeholder 7"/>
          <p:cNvSpPr>
            <a:spLocks noGrp="1"/>
          </p:cNvSpPr>
          <p:nvPr>
            <p:ph type="ftr" sz="quarter" idx="11"/>
          </p:nvPr>
        </p:nvSpPr>
        <p:spPr/>
        <p:txBody>
          <a:bodyPr/>
          <a:lstStyle>
            <a:lvl1pPr>
              <a:defRPr/>
            </a:lvl1pPr>
            <a:extLst/>
          </a:lstStyle>
          <a:p>
            <a:pPr>
              <a:defRPr/>
            </a:pPr>
            <a:endParaRPr lang="en-US"/>
          </a:p>
        </p:txBody>
      </p:sp>
      <p:sp>
        <p:nvSpPr>
          <p:cNvPr id="11" name="Slide Number Placeholder 8"/>
          <p:cNvSpPr>
            <a:spLocks noGrp="1"/>
          </p:cNvSpPr>
          <p:nvPr>
            <p:ph type="sldNum" sz="quarter" idx="12"/>
          </p:nvPr>
        </p:nvSpPr>
        <p:spPr>
          <a:xfrm>
            <a:off x="8640763" y="6515100"/>
            <a:ext cx="465137" cy="273050"/>
          </a:xfrm>
        </p:spPr>
        <p:txBody>
          <a:bodyPr/>
          <a:lstStyle>
            <a:lvl1pPr>
              <a:defRPr/>
            </a:lvl1pPr>
          </a:lstStyle>
          <a:p>
            <a:fld id="{D5910899-F5D0-4AD9-9E4E-6136C0C6ED12}" type="slidenum">
              <a:rPr lang="en-US" altLang="en-US"/>
              <a:pPr/>
              <a:t>‹#›</a:t>
            </a:fld>
            <a:endParaRPr lang="en-US" altLang="en-US"/>
          </a:p>
        </p:txBody>
      </p:sp>
    </p:spTree>
    <p:extLst>
      <p:ext uri="{BB962C8B-B14F-4D97-AF65-F5344CB8AC3E}">
        <p14:creationId xmlns:p14="http://schemas.microsoft.com/office/powerpoint/2010/main" val="9184644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a:spLocks noChangeArrowheads="1"/>
          </p:cNvSpPr>
          <p:nvPr/>
        </p:nvSpPr>
        <p:spPr bwMode="auto">
          <a:xfrm>
            <a:off x="588963" y="1423988"/>
            <a:ext cx="8001000" cy="9525"/>
          </a:xfrm>
          <a:prstGeom prst="rect">
            <a:avLst/>
          </a:prstGeom>
          <a:solidFill>
            <a:schemeClr val="accent1"/>
          </a:solidFill>
          <a:ln>
            <a:noFill/>
          </a:ln>
          <a:effectLst>
            <a:outerShdw blurRad="12700" dist="12900" dir="5400000" algn="tl" rotWithShape="0">
              <a:srgbClr val="808080">
                <a:alpha val="75000"/>
              </a:srgbClr>
            </a:outerShdw>
          </a:effectLst>
          <a:extLst>
            <a:ext uri="{91240B29-F687-4F45-9708-019B960494DF}">
              <a14:hiddenLine xmlns:a14="http://schemas.microsoft.com/office/drawing/2010/main" w="38100" cap="rnd">
                <a:solidFill>
                  <a:srgbClr val="000000"/>
                </a:solidFill>
                <a:miter lim="800000"/>
                <a:headEnd/>
                <a:tailEnd/>
              </a14:hiddenLine>
            </a:ext>
          </a:extLst>
        </p:spPr>
        <p:txBody>
          <a:bodyPr anchor="ctr"/>
          <a:lstStyle/>
          <a:p>
            <a:pPr algn="ctr" eaLnBrk="1" fontAlgn="auto" hangingPunct="1">
              <a:spcBef>
                <a:spcPts val="0"/>
              </a:spcBef>
              <a:spcAft>
                <a:spcPts val="0"/>
              </a:spcAft>
              <a:defRPr/>
            </a:pPr>
            <a:endParaRPr lang="en-US">
              <a:solidFill>
                <a:schemeClr val="lt1"/>
              </a:solidFill>
              <a:latin typeface="+mn-lt"/>
              <a:ea typeface="+mn-ea"/>
            </a:endParaRPr>
          </a:p>
        </p:txBody>
      </p:sp>
      <p:sp>
        <p:nvSpPr>
          <p:cNvPr id="2" name="Title 1"/>
          <p:cNvSpPr>
            <a:spLocks noGrp="1"/>
          </p:cNvSpPr>
          <p:nvPr>
            <p:ph type="title"/>
          </p:nvPr>
        </p:nvSpPr>
        <p:spPr>
          <a:xfrm>
            <a:off x="457200" y="253218"/>
            <a:ext cx="8229600" cy="1143000"/>
          </a:xfrm>
        </p:spPr>
        <p:txBody>
          <a:bodyPr/>
          <a:lstStyle/>
          <a:p>
            <a:r>
              <a:rPr lang="en-US"/>
              <a:t>Click to edit Master title style</a:t>
            </a:r>
          </a:p>
        </p:txBody>
      </p:sp>
      <p:sp>
        <p:nvSpPr>
          <p:cNvPr id="4" name="Date Placeholder 2"/>
          <p:cNvSpPr>
            <a:spLocks noGrp="1"/>
          </p:cNvSpPr>
          <p:nvPr>
            <p:ph type="dt" sz="half" idx="10"/>
          </p:nvPr>
        </p:nvSpPr>
        <p:spPr/>
        <p:txBody>
          <a:bodyPr/>
          <a:lstStyle>
            <a:lvl1pPr>
              <a:defRPr/>
            </a:lvl1pPr>
          </a:lstStyle>
          <a:p>
            <a:fld id="{0C1A33C4-E157-4B2B-B42C-7566C3346DEE}" type="datetimeFigureOut">
              <a:rPr lang="en-US" altLang="en-US"/>
              <a:pPr/>
              <a:t>10/31/2019</a:t>
            </a:fld>
            <a:endParaRPr lang="en-US" altLang="en-US"/>
          </a:p>
        </p:txBody>
      </p:sp>
      <p:sp>
        <p:nvSpPr>
          <p:cNvPr id="5" name="Footer Placeholder 3"/>
          <p:cNvSpPr>
            <a:spLocks noGrp="1"/>
          </p:cNvSpPr>
          <p:nvPr>
            <p:ph type="ftr" sz="quarter" idx="11"/>
          </p:nvPr>
        </p:nvSpPr>
        <p:spPr/>
        <p:txBody>
          <a:bodyPr/>
          <a:lstStyle>
            <a:lvl1pPr>
              <a:defRPr/>
            </a:lvl1pPr>
            <a:extLst/>
          </a:lstStyle>
          <a:p>
            <a:pPr>
              <a:defRPr/>
            </a:pPr>
            <a:endParaRPr lang="en-US"/>
          </a:p>
        </p:txBody>
      </p:sp>
      <p:sp>
        <p:nvSpPr>
          <p:cNvPr id="6" name="Slide Number Placeholder 4"/>
          <p:cNvSpPr>
            <a:spLocks noGrp="1"/>
          </p:cNvSpPr>
          <p:nvPr>
            <p:ph type="sldNum" sz="quarter" idx="12"/>
          </p:nvPr>
        </p:nvSpPr>
        <p:spPr/>
        <p:txBody>
          <a:bodyPr/>
          <a:lstStyle>
            <a:lvl1pPr>
              <a:defRPr/>
            </a:lvl1pPr>
          </a:lstStyle>
          <a:p>
            <a:fld id="{1C05764E-7FF1-43B8-829E-2B2FF6E84C5C}" type="slidenum">
              <a:rPr lang="en-US" altLang="en-US"/>
              <a:pPr/>
              <a:t>‹#›</a:t>
            </a:fld>
            <a:endParaRPr lang="en-US" altLang="en-US"/>
          </a:p>
        </p:txBody>
      </p:sp>
    </p:spTree>
    <p:extLst>
      <p:ext uri="{BB962C8B-B14F-4D97-AF65-F5344CB8AC3E}">
        <p14:creationId xmlns:p14="http://schemas.microsoft.com/office/powerpoint/2010/main" val="16866428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0659141C-61E9-4C63-A407-11A8F6A09468}" type="datetimeFigureOut">
              <a:rPr lang="en-US" altLang="en-US"/>
              <a:pPr/>
              <a:t>10/31/2019</a:t>
            </a:fld>
            <a:endParaRPr lang="en-US" altLang="en-US"/>
          </a:p>
        </p:txBody>
      </p:sp>
      <p:sp>
        <p:nvSpPr>
          <p:cNvPr id="3" name="Footer Placeholder 2"/>
          <p:cNvSpPr>
            <a:spLocks noGrp="1"/>
          </p:cNvSpPr>
          <p:nvPr>
            <p:ph type="ftr" sz="quarter" idx="11"/>
          </p:nvPr>
        </p:nvSpPr>
        <p:spPr/>
        <p:txBody>
          <a:bodyPr/>
          <a:lstStyle>
            <a:lvl1pPr>
              <a:defRPr/>
            </a:lvl1pPr>
            <a:extLst/>
          </a:lstStyle>
          <a:p>
            <a:pPr>
              <a:defRPr/>
            </a:pPr>
            <a:endParaRPr lang="en-US"/>
          </a:p>
        </p:txBody>
      </p:sp>
      <p:sp>
        <p:nvSpPr>
          <p:cNvPr id="4" name="Slide Number Placeholder 3"/>
          <p:cNvSpPr>
            <a:spLocks noGrp="1"/>
          </p:cNvSpPr>
          <p:nvPr>
            <p:ph type="sldNum" sz="quarter" idx="12"/>
          </p:nvPr>
        </p:nvSpPr>
        <p:spPr/>
        <p:txBody>
          <a:bodyPr/>
          <a:lstStyle>
            <a:lvl1pPr>
              <a:defRPr/>
            </a:lvl1pPr>
          </a:lstStyle>
          <a:p>
            <a:fld id="{6B331FF5-18F5-48FD-BB66-B2AD4CAE59B3}" type="slidenum">
              <a:rPr lang="en-US" altLang="en-US"/>
              <a:pPr/>
              <a:t>‹#›</a:t>
            </a:fld>
            <a:endParaRPr lang="en-US" altLang="en-US"/>
          </a:p>
        </p:txBody>
      </p:sp>
    </p:spTree>
    <p:extLst>
      <p:ext uri="{BB962C8B-B14F-4D97-AF65-F5344CB8AC3E}">
        <p14:creationId xmlns:p14="http://schemas.microsoft.com/office/powerpoint/2010/main" val="28397241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solidFill>
          <a:schemeClr val="bg2"/>
        </a:solidFill>
        <a:effectLst/>
      </p:bgPr>
    </p:bg>
    <p:spTree>
      <p:nvGrpSpPr>
        <p:cNvPr id="1" name=""/>
        <p:cNvGrpSpPr/>
        <p:nvPr/>
      </p:nvGrpSpPr>
      <p:grpSpPr>
        <a:xfrm>
          <a:off x="0" y="0"/>
          <a:ext cx="0" cy="0"/>
          <a:chOff x="0" y="0"/>
          <a:chExt cx="0" cy="0"/>
        </a:xfrm>
      </p:grpSpPr>
      <p:sp>
        <p:nvSpPr>
          <p:cNvPr id="5" name="Rectangle 4"/>
          <p:cNvSpPr>
            <a:spLocks noChangeArrowheads="1"/>
          </p:cNvSpPr>
          <p:nvPr/>
        </p:nvSpPr>
        <p:spPr bwMode="auto">
          <a:xfrm>
            <a:off x="5057775" y="1057275"/>
            <a:ext cx="3748088" cy="9525"/>
          </a:xfrm>
          <a:prstGeom prst="rect">
            <a:avLst/>
          </a:prstGeom>
          <a:solidFill>
            <a:schemeClr val="accent1"/>
          </a:solidFill>
          <a:ln>
            <a:noFill/>
          </a:ln>
          <a:effectLst>
            <a:outerShdw blurRad="12700" dist="12900" dir="5400000" algn="tl" rotWithShape="0">
              <a:srgbClr val="808080">
                <a:alpha val="75000"/>
              </a:srgbClr>
            </a:outerShdw>
          </a:effectLst>
          <a:extLst>
            <a:ext uri="{91240B29-F687-4F45-9708-019B960494DF}">
              <a14:hiddenLine xmlns:a14="http://schemas.microsoft.com/office/drawing/2010/main" w="38100" cap="rnd">
                <a:solidFill>
                  <a:srgbClr val="000000"/>
                </a:solidFill>
                <a:miter lim="800000"/>
                <a:headEnd/>
                <a:tailEnd/>
              </a14:hiddenLine>
            </a:ext>
          </a:extLst>
        </p:spPr>
        <p:txBody>
          <a:bodyPr anchor="ctr"/>
          <a:lstStyle/>
          <a:p>
            <a:pPr algn="ctr" eaLnBrk="1" fontAlgn="auto" hangingPunct="1">
              <a:spcBef>
                <a:spcPts val="0"/>
              </a:spcBef>
              <a:spcAft>
                <a:spcPts val="0"/>
              </a:spcAft>
              <a:defRPr/>
            </a:pPr>
            <a:endParaRPr lang="en-US">
              <a:solidFill>
                <a:schemeClr val="lt1"/>
              </a:solidFill>
              <a:latin typeface="+mn-lt"/>
              <a:ea typeface="+mn-ea"/>
            </a:endParaRPr>
          </a:p>
        </p:txBody>
      </p:sp>
      <p:sp>
        <p:nvSpPr>
          <p:cNvPr id="2" name="Title 1"/>
          <p:cNvSpPr>
            <a:spLocks noGrp="1"/>
          </p:cNvSpPr>
          <p:nvPr>
            <p:ph type="title"/>
          </p:nvPr>
        </p:nvSpPr>
        <p:spPr>
          <a:xfrm>
            <a:off x="4963136" y="304800"/>
            <a:ext cx="3931920" cy="762000"/>
          </a:xfrm>
        </p:spPr>
        <p:txBody>
          <a:bodyPr/>
          <a:lstStyle>
            <a:lvl1pPr marL="0" algn="r">
              <a:buNone/>
              <a:defRPr sz="2000" b="1"/>
            </a:lvl1pPr>
            <a:extLst/>
          </a:lstStyle>
          <a:p>
            <a:r>
              <a:rPr lang="en-US"/>
              <a:t>Click to edit Master title style</a:t>
            </a:r>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a:r>
              <a:rPr lang="en-US"/>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8"/>
          <p:cNvSpPr>
            <a:spLocks noGrp="1"/>
          </p:cNvSpPr>
          <p:nvPr>
            <p:ph type="dt" sz="half" idx="10"/>
          </p:nvPr>
        </p:nvSpPr>
        <p:spPr>
          <a:xfrm>
            <a:off x="5562600" y="6513513"/>
            <a:ext cx="3001963" cy="274637"/>
          </a:xfrm>
        </p:spPr>
        <p:txBody>
          <a:bodyPr/>
          <a:lstStyle>
            <a:lvl1pPr>
              <a:defRPr/>
            </a:lvl1pPr>
          </a:lstStyle>
          <a:p>
            <a:fld id="{A3D13D36-166F-4C10-8565-608D27C33190}" type="datetimeFigureOut">
              <a:rPr lang="en-US" altLang="en-US"/>
              <a:pPr/>
              <a:t>10/31/2019</a:t>
            </a:fld>
            <a:endParaRPr lang="en-US" altLang="en-US"/>
          </a:p>
        </p:txBody>
      </p:sp>
      <p:sp>
        <p:nvSpPr>
          <p:cNvPr id="7" name="Slide Number Placeholder 9"/>
          <p:cNvSpPr>
            <a:spLocks noGrp="1"/>
          </p:cNvSpPr>
          <p:nvPr>
            <p:ph type="sldNum" sz="quarter" idx="11"/>
          </p:nvPr>
        </p:nvSpPr>
        <p:spPr>
          <a:xfrm>
            <a:off x="8639175" y="6513513"/>
            <a:ext cx="463550" cy="274637"/>
          </a:xfrm>
        </p:spPr>
        <p:txBody>
          <a:bodyPr/>
          <a:lstStyle>
            <a:lvl1pPr>
              <a:defRPr/>
            </a:lvl1pPr>
          </a:lstStyle>
          <a:p>
            <a:fld id="{DCF3C068-3B71-4DDC-8E59-ED924C0B4905}" type="slidenum">
              <a:rPr lang="en-US" altLang="en-US"/>
              <a:pPr/>
              <a:t>‹#›</a:t>
            </a:fld>
            <a:endParaRPr lang="en-US" altLang="en-US"/>
          </a:p>
        </p:txBody>
      </p:sp>
      <p:sp>
        <p:nvSpPr>
          <p:cNvPr id="8" name="Footer Placeholder 10"/>
          <p:cNvSpPr>
            <a:spLocks noGrp="1"/>
          </p:cNvSpPr>
          <p:nvPr>
            <p:ph type="ftr" sz="quarter" idx="12"/>
          </p:nvPr>
        </p:nvSpPr>
        <p:spPr>
          <a:xfrm>
            <a:off x="1600200" y="6513513"/>
            <a:ext cx="3906838" cy="274637"/>
          </a:xfrm>
        </p:spPr>
        <p:txBody>
          <a:bodyPr vert="horz" rtlCol="0"/>
          <a:lstStyle>
            <a:lvl1pPr>
              <a:defRPr/>
            </a:lvl1pPr>
            <a:extLst/>
          </a:lstStyle>
          <a:p>
            <a:pPr>
              <a:defRPr/>
            </a:pPr>
            <a:endParaRPr lang="en-US"/>
          </a:p>
        </p:txBody>
      </p:sp>
    </p:spTree>
    <p:extLst>
      <p:ext uri="{BB962C8B-B14F-4D97-AF65-F5344CB8AC3E}">
        <p14:creationId xmlns:p14="http://schemas.microsoft.com/office/powerpoint/2010/main" val="339443513"/>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lstStyle>
            <a:lvl1pPr marL="0" algn="r">
              <a:buNone/>
              <a:defRPr sz="2000" b="1"/>
            </a:lvl1pPr>
            <a:extLst/>
          </a:lstStyle>
          <a:p>
            <a:r>
              <a:rPr lang="en-US"/>
              <a:t>Click to edit Master title style</a:t>
            </a:r>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a:r>
              <a:rPr lang="en-US"/>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extLst/>
          </a:lstStyle>
          <a:p>
            <a:pPr lvl="0"/>
            <a:r>
              <a:rPr lang="en-US" noProof="0"/>
              <a:t>Click icon to add picture</a:t>
            </a:r>
            <a:endParaRPr lang="en-US" noProof="0" dirty="0"/>
          </a:p>
        </p:txBody>
      </p:sp>
      <p:sp>
        <p:nvSpPr>
          <p:cNvPr id="5" name="Date Placeholder 7"/>
          <p:cNvSpPr>
            <a:spLocks noGrp="1"/>
          </p:cNvSpPr>
          <p:nvPr>
            <p:ph type="dt" sz="half" idx="10"/>
          </p:nvPr>
        </p:nvSpPr>
        <p:spPr>
          <a:xfrm>
            <a:off x="5562600" y="6508750"/>
            <a:ext cx="3001963" cy="274638"/>
          </a:xfrm>
        </p:spPr>
        <p:txBody>
          <a:bodyPr/>
          <a:lstStyle>
            <a:lvl1pPr>
              <a:defRPr/>
            </a:lvl1pPr>
          </a:lstStyle>
          <a:p>
            <a:fld id="{38D2C912-F39F-449B-92A0-86353F731709}" type="datetimeFigureOut">
              <a:rPr lang="en-US" altLang="en-US"/>
              <a:pPr/>
              <a:t>10/31/2019</a:t>
            </a:fld>
            <a:endParaRPr lang="en-US" altLang="en-US"/>
          </a:p>
        </p:txBody>
      </p:sp>
      <p:sp>
        <p:nvSpPr>
          <p:cNvPr id="6" name="Slide Number Placeholder 8"/>
          <p:cNvSpPr>
            <a:spLocks noGrp="1"/>
          </p:cNvSpPr>
          <p:nvPr>
            <p:ph type="sldNum" sz="quarter" idx="11"/>
          </p:nvPr>
        </p:nvSpPr>
        <p:spPr>
          <a:xfrm>
            <a:off x="8639175" y="6508750"/>
            <a:ext cx="463550" cy="274638"/>
          </a:xfrm>
        </p:spPr>
        <p:txBody>
          <a:bodyPr/>
          <a:lstStyle>
            <a:lvl1pPr>
              <a:defRPr/>
            </a:lvl1pPr>
          </a:lstStyle>
          <a:p>
            <a:fld id="{834199FB-EA48-4B9E-9D8F-10E762187E90}" type="slidenum">
              <a:rPr lang="en-US" altLang="en-US"/>
              <a:pPr/>
              <a:t>‹#›</a:t>
            </a:fld>
            <a:endParaRPr lang="en-US" altLang="en-US"/>
          </a:p>
        </p:txBody>
      </p:sp>
      <p:sp>
        <p:nvSpPr>
          <p:cNvPr id="7" name="Footer Placeholder 9"/>
          <p:cNvSpPr>
            <a:spLocks noGrp="1"/>
          </p:cNvSpPr>
          <p:nvPr>
            <p:ph type="ftr" sz="quarter" idx="12"/>
          </p:nvPr>
        </p:nvSpPr>
        <p:spPr>
          <a:xfrm>
            <a:off x="1600200" y="6508750"/>
            <a:ext cx="3906838" cy="274638"/>
          </a:xfrm>
        </p:spPr>
        <p:txBody>
          <a:bodyPr vert="horz" rtlCol="0"/>
          <a:lstStyle>
            <a:lvl1pPr>
              <a:defRPr/>
            </a:lvl1pPr>
            <a:extLst/>
          </a:lstStyle>
          <a:p>
            <a:pPr>
              <a:defRPr/>
            </a:pPr>
            <a:endParaRPr lang="en-US"/>
          </a:p>
        </p:txBody>
      </p:sp>
    </p:spTree>
    <p:extLst>
      <p:ext uri="{BB962C8B-B14F-4D97-AF65-F5344CB8AC3E}">
        <p14:creationId xmlns:p14="http://schemas.microsoft.com/office/powerpoint/2010/main" val="14248487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6FD7E83A-A8D5-43BD-99E9-6FD763C283B5}" type="datetimeFigureOut">
              <a:rPr lang="en-US" altLang="en-US"/>
              <a:pPr/>
              <a:t>10/31/2019</a:t>
            </a:fld>
            <a:endParaRPr lang="en-US" altLang="en-US"/>
          </a:p>
        </p:txBody>
      </p:sp>
      <p:sp>
        <p:nvSpPr>
          <p:cNvPr id="5" name="Footer Placeholder 4"/>
          <p:cNvSpPr>
            <a:spLocks noGrp="1"/>
          </p:cNvSpPr>
          <p:nvPr>
            <p:ph type="ftr" sz="quarter" idx="11"/>
          </p:nvPr>
        </p:nvSpPr>
        <p:spPr/>
        <p:txBody>
          <a:bodyPr/>
          <a:lstStyle>
            <a:lvl1pPr>
              <a:defRPr/>
            </a:lvl1pPr>
            <a:extLst/>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47A2B7B9-EE92-4327-9F3B-A62562775024}" type="slidenum">
              <a:rPr lang="en-US" altLang="en-US"/>
              <a:pPr/>
              <a:t>‹#›</a:t>
            </a:fld>
            <a:endParaRPr lang="en-US" altLang="en-US"/>
          </a:p>
        </p:txBody>
      </p:sp>
    </p:spTree>
    <p:extLst>
      <p:ext uri="{BB962C8B-B14F-4D97-AF65-F5344CB8AC3E}">
        <p14:creationId xmlns:p14="http://schemas.microsoft.com/office/powerpoint/2010/main" val="9841364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10628756-C635-43E1-B100-612C0AC4CFF7}" type="datetimeFigureOut">
              <a:rPr lang="en-US" altLang="en-US"/>
              <a:pPr/>
              <a:t>10/31/2019</a:t>
            </a:fld>
            <a:endParaRPr lang="en-US" altLang="en-US"/>
          </a:p>
        </p:txBody>
      </p:sp>
      <p:sp>
        <p:nvSpPr>
          <p:cNvPr id="5" name="Footer Placeholder 4"/>
          <p:cNvSpPr>
            <a:spLocks noGrp="1"/>
          </p:cNvSpPr>
          <p:nvPr>
            <p:ph type="ftr" sz="quarter" idx="11"/>
          </p:nvPr>
        </p:nvSpPr>
        <p:spPr/>
        <p:txBody>
          <a:bodyPr/>
          <a:lstStyle>
            <a:lvl1pPr>
              <a:defRPr/>
            </a:lvl1pPr>
            <a:extLst/>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F3AD0D6-8244-4D0A-BDB3-F5449E0C24A2}" type="slidenum">
              <a:rPr lang="en-US" altLang="en-US"/>
              <a:pPr/>
              <a:t>‹#›</a:t>
            </a:fld>
            <a:endParaRPr lang="en-US" altLang="en-US"/>
          </a:p>
        </p:txBody>
      </p:sp>
    </p:spTree>
    <p:extLst>
      <p:ext uri="{BB962C8B-B14F-4D97-AF65-F5344CB8AC3E}">
        <p14:creationId xmlns:p14="http://schemas.microsoft.com/office/powerpoint/2010/main" val="10722098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277813"/>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9"/>
          <p:cNvSpPr>
            <a:spLocks noGrp="1" noChangeArrowheads="1"/>
          </p:cNvSpPr>
          <p:nvPr>
            <p:ph type="dt" sz="half" idx="10"/>
          </p:nvPr>
        </p:nvSpPr>
        <p:spPr/>
        <p:txBody>
          <a:bodyPr/>
          <a:lstStyle>
            <a:lvl1pPr fontAlgn="auto">
              <a:spcBef>
                <a:spcPts val="0"/>
              </a:spcBef>
              <a:spcAft>
                <a:spcPts val="0"/>
              </a:spcAft>
              <a:defRPr>
                <a:solidFill>
                  <a:schemeClr val="bg2">
                    <a:tint val="60000"/>
                    <a:satMod val="155000"/>
                  </a:schemeClr>
                </a:solidFill>
                <a:latin typeface="+mn-lt"/>
                <a:ea typeface="+mn-ea"/>
                <a:cs typeface="+mn-cs"/>
              </a:defRPr>
            </a:lvl1pPr>
          </a:lstStyle>
          <a:p>
            <a:pPr>
              <a:defRPr/>
            </a:pPr>
            <a:endParaRPr lang="en-US"/>
          </a:p>
        </p:txBody>
      </p:sp>
      <p:sp>
        <p:nvSpPr>
          <p:cNvPr id="6" name="Rectangle 10"/>
          <p:cNvSpPr>
            <a:spLocks noGrp="1" noChangeArrowheads="1"/>
          </p:cNvSpPr>
          <p:nvPr>
            <p:ph type="ftr" sz="quarter" idx="11"/>
          </p:nvPr>
        </p:nvSpPr>
        <p:spPr/>
        <p:txBody>
          <a:bodyPr/>
          <a:lstStyle>
            <a:lvl1pPr>
              <a:defRPr/>
            </a:lvl1pPr>
          </a:lstStyle>
          <a:p>
            <a:pPr>
              <a:defRPr/>
            </a:pPr>
            <a:endParaRPr lang="en-US"/>
          </a:p>
        </p:txBody>
      </p:sp>
      <p:sp>
        <p:nvSpPr>
          <p:cNvPr id="7" name="Rectangle 11"/>
          <p:cNvSpPr>
            <a:spLocks noGrp="1" noChangeArrowheads="1"/>
          </p:cNvSpPr>
          <p:nvPr>
            <p:ph type="sldNum" sz="quarter" idx="12"/>
          </p:nvPr>
        </p:nvSpPr>
        <p:spPr/>
        <p:txBody>
          <a:bodyPr/>
          <a:lstStyle>
            <a:lvl1pPr>
              <a:defRPr/>
            </a:lvl1pPr>
          </a:lstStyle>
          <a:p>
            <a:fld id="{337C99AC-7C0D-4E5B-BC2E-D5E964A6289F}" type="slidenum">
              <a:rPr lang="en-US" altLang="en-US"/>
              <a:pPr/>
              <a:t>‹#›</a:t>
            </a:fld>
            <a:endParaRPr lang="en-US" altLang="en-US"/>
          </a:p>
        </p:txBody>
      </p:sp>
    </p:spTree>
    <p:extLst>
      <p:ext uri="{BB962C8B-B14F-4D97-AF65-F5344CB8AC3E}">
        <p14:creationId xmlns:p14="http://schemas.microsoft.com/office/powerpoint/2010/main" val="21701716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56221301"/>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 name="Footer Placeholder 2"/>
          <p:cNvSpPr>
            <a:spLocks noGrp="1"/>
          </p:cNvSpPr>
          <p:nvPr>
            <p:ph type="ftr" sz="quarter" idx="3"/>
          </p:nvPr>
        </p:nvSpPr>
        <p:spPr>
          <a:xfrm>
            <a:off x="1295400" y="6400800"/>
            <a:ext cx="4211638" cy="274638"/>
          </a:xfrm>
          <a:prstGeom prst="rect">
            <a:avLst/>
          </a:prstGeom>
        </p:spPr>
        <p:txBody>
          <a:bodyPr/>
          <a:lstStyle>
            <a:lvl1pPr algn="r" eaLnBrk="1" fontAlgn="auto" latinLnBrk="0" hangingPunct="1">
              <a:spcBef>
                <a:spcPts val="0"/>
              </a:spcBef>
              <a:spcAft>
                <a:spcPts val="0"/>
              </a:spcAft>
              <a:defRPr kumimoji="0" sz="1300">
                <a:solidFill>
                  <a:schemeClr val="bg2">
                    <a:tint val="60000"/>
                    <a:satMod val="155000"/>
                  </a:schemeClr>
                </a:solidFill>
                <a:latin typeface="+mn-lt"/>
                <a:ea typeface="+mn-ea"/>
                <a:cs typeface="+mn-cs"/>
              </a:defRPr>
            </a:lvl1pPr>
            <a:extLst/>
          </a:lstStyle>
          <a:p>
            <a:pPr>
              <a:defRPr/>
            </a:pPr>
            <a:endParaRPr lang="en-US"/>
          </a:p>
        </p:txBody>
      </p:sp>
      <p:sp>
        <p:nvSpPr>
          <p:cNvPr id="14" name="Date Placeholder 13"/>
          <p:cNvSpPr>
            <a:spLocks noGrp="1"/>
          </p:cNvSpPr>
          <p:nvPr>
            <p:ph type="dt" sz="half" idx="2"/>
          </p:nvPr>
        </p:nvSpPr>
        <p:spPr>
          <a:xfrm>
            <a:off x="5562600" y="6400800"/>
            <a:ext cx="3001963" cy="274638"/>
          </a:xfrm>
          <a:prstGeom prst="rect">
            <a:avLst/>
          </a:prstGeom>
        </p:spPr>
        <p:txBody>
          <a:bodyPr vert="horz" wrap="square" lIns="91440" tIns="45720" rIns="91440" bIns="45720" numCol="1" anchor="t" anchorCtr="0" compatLnSpc="1">
            <a:prstTxWarp prst="textNoShape">
              <a:avLst/>
            </a:prstTxWarp>
          </a:bodyPr>
          <a:lstStyle>
            <a:lvl1pPr eaLnBrk="1" hangingPunct="1">
              <a:defRPr sz="1300">
                <a:solidFill>
                  <a:srgbClr val="B9BBB2"/>
                </a:solidFill>
              </a:defRPr>
            </a:lvl1pPr>
          </a:lstStyle>
          <a:p>
            <a:fld id="{8AA8B5AA-A308-4E75-BC34-7401ED1914AD}" type="datetimeFigureOut">
              <a:rPr lang="en-US" altLang="en-US"/>
              <a:pPr/>
              <a:t>10/31/2019</a:t>
            </a:fld>
            <a:endParaRPr lang="en-US" altLang="en-US"/>
          </a:p>
        </p:txBody>
      </p:sp>
      <p:sp>
        <p:nvSpPr>
          <p:cNvPr id="23" name="Slide Number Placeholder 22"/>
          <p:cNvSpPr>
            <a:spLocks noGrp="1"/>
          </p:cNvSpPr>
          <p:nvPr>
            <p:ph type="sldNum" sz="quarter" idx="4"/>
          </p:nvPr>
        </p:nvSpPr>
        <p:spPr>
          <a:xfrm>
            <a:off x="8639175" y="6515100"/>
            <a:ext cx="463550" cy="27305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600">
                <a:solidFill>
                  <a:srgbClr val="DFE0D4"/>
                </a:solidFill>
              </a:defRPr>
            </a:lvl1pPr>
          </a:lstStyle>
          <a:p>
            <a:fld id="{DAA1BE92-D275-4FDE-BFFD-E46BA831C13A}" type="slidenum">
              <a:rPr lang="en-US" altLang="en-US"/>
              <a:pPr/>
              <a:t>‹#›</a:t>
            </a:fld>
            <a:endParaRPr lang="en-US" altLang="en-US" b="1"/>
          </a:p>
        </p:txBody>
      </p:sp>
      <p:sp>
        <p:nvSpPr>
          <p:cNvPr id="22" name="Title Placeholder 21"/>
          <p:cNvSpPr>
            <a:spLocks noGrp="1"/>
          </p:cNvSpPr>
          <p:nvPr>
            <p:ph type="title"/>
          </p:nvPr>
        </p:nvSpPr>
        <p:spPr>
          <a:xfrm>
            <a:off x="457200" y="254000"/>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p>
            <a:r>
              <a:rPr lang="en-US"/>
              <a:t>Click to edit Master title style</a:t>
            </a:r>
          </a:p>
        </p:txBody>
      </p:sp>
      <p:sp>
        <p:nvSpPr>
          <p:cNvPr id="1033" name="Text Placeholder 12"/>
          <p:cNvSpPr>
            <a:spLocks noGrp="1"/>
          </p:cNvSpPr>
          <p:nvPr>
            <p:ph type="body" idx="1"/>
          </p:nvPr>
        </p:nvSpPr>
        <p:spPr bwMode="auto">
          <a:xfrm>
            <a:off x="457200" y="164623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dk1" tx1="lt1" bg2="dk2" tx2="lt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 id="2147483880" r:id="rId12"/>
    <p:sldLayoutId id="2147483881" r:id="rId13"/>
  </p:sldLayoutIdLst>
  <p:txStyles>
    <p:titleStyle>
      <a:lvl1pPr marL="53975" indent="-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mj-lt"/>
          <a:ea typeface="MS PGothic" panose="020B0600070205080204" pitchFamily="34" charset="-128"/>
          <a:cs typeface="+mj-cs"/>
        </a:defRPr>
      </a:lvl1pPr>
      <a:lvl2pPr marL="53975" indent="-53975" algn="r" rtl="0" eaLnBrk="0" fontAlgn="base" hangingPunct="0">
        <a:spcBef>
          <a:spcPct val="0"/>
        </a:spcBef>
        <a:spcAft>
          <a:spcPct val="0"/>
        </a:spcAft>
        <a:defRPr sz="4600">
          <a:solidFill>
            <a:srgbClr val="E7EACB"/>
          </a:solidFill>
          <a:latin typeface="Rockwell" pitchFamily="18" charset="0"/>
          <a:ea typeface="MS PGothic" panose="020B0600070205080204" pitchFamily="34" charset="-128"/>
        </a:defRPr>
      </a:lvl2pPr>
      <a:lvl3pPr marL="53975" indent="-53975" algn="r" rtl="0" eaLnBrk="0" fontAlgn="base" hangingPunct="0">
        <a:spcBef>
          <a:spcPct val="0"/>
        </a:spcBef>
        <a:spcAft>
          <a:spcPct val="0"/>
        </a:spcAft>
        <a:defRPr sz="4600">
          <a:solidFill>
            <a:srgbClr val="E7EACB"/>
          </a:solidFill>
          <a:latin typeface="Rockwell" pitchFamily="18" charset="0"/>
          <a:ea typeface="MS PGothic" panose="020B0600070205080204" pitchFamily="34" charset="-128"/>
        </a:defRPr>
      </a:lvl3pPr>
      <a:lvl4pPr marL="53975" indent="-53975" algn="r" rtl="0" eaLnBrk="0" fontAlgn="base" hangingPunct="0">
        <a:spcBef>
          <a:spcPct val="0"/>
        </a:spcBef>
        <a:spcAft>
          <a:spcPct val="0"/>
        </a:spcAft>
        <a:defRPr sz="4600">
          <a:solidFill>
            <a:srgbClr val="E7EACB"/>
          </a:solidFill>
          <a:latin typeface="Rockwell" pitchFamily="18" charset="0"/>
          <a:ea typeface="MS PGothic" panose="020B0600070205080204" pitchFamily="34" charset="-128"/>
        </a:defRPr>
      </a:lvl4pPr>
      <a:lvl5pPr marL="53975" indent="-53975" algn="r" rtl="0" eaLnBrk="0" fontAlgn="base" hangingPunct="0">
        <a:spcBef>
          <a:spcPct val="0"/>
        </a:spcBef>
        <a:spcAft>
          <a:spcPct val="0"/>
        </a:spcAft>
        <a:defRPr sz="4600">
          <a:solidFill>
            <a:srgbClr val="E7EACB"/>
          </a:solidFill>
          <a:latin typeface="Rockwell" pitchFamily="18" charset="0"/>
          <a:ea typeface="MS PGothic" panose="020B0600070205080204" pitchFamily="34" charset="-128"/>
        </a:defRPr>
      </a:lvl5pPr>
      <a:lvl6pPr marL="511175" indent="-53975" algn="r" rtl="0" fontAlgn="base">
        <a:spcBef>
          <a:spcPct val="0"/>
        </a:spcBef>
        <a:spcAft>
          <a:spcPct val="0"/>
        </a:spcAft>
        <a:defRPr sz="4600">
          <a:solidFill>
            <a:srgbClr val="E7EACB"/>
          </a:solidFill>
          <a:latin typeface="Rockwell" pitchFamily="18" charset="0"/>
        </a:defRPr>
      </a:lvl6pPr>
      <a:lvl7pPr marL="968375" indent="-53975" algn="r" rtl="0" fontAlgn="base">
        <a:spcBef>
          <a:spcPct val="0"/>
        </a:spcBef>
        <a:spcAft>
          <a:spcPct val="0"/>
        </a:spcAft>
        <a:defRPr sz="4600">
          <a:solidFill>
            <a:srgbClr val="E7EACB"/>
          </a:solidFill>
          <a:latin typeface="Rockwell" pitchFamily="18" charset="0"/>
        </a:defRPr>
      </a:lvl7pPr>
      <a:lvl8pPr marL="1425575" indent="-53975" algn="r" rtl="0" fontAlgn="base">
        <a:spcBef>
          <a:spcPct val="0"/>
        </a:spcBef>
        <a:spcAft>
          <a:spcPct val="0"/>
        </a:spcAft>
        <a:defRPr sz="4600">
          <a:solidFill>
            <a:srgbClr val="E7EACB"/>
          </a:solidFill>
          <a:latin typeface="Rockwell" pitchFamily="18" charset="0"/>
        </a:defRPr>
      </a:lvl8pPr>
      <a:lvl9pPr marL="1882775" indent="-53975" algn="r" rtl="0" fontAlgn="base">
        <a:spcBef>
          <a:spcPct val="0"/>
        </a:spcBef>
        <a:spcAft>
          <a:spcPct val="0"/>
        </a:spcAft>
        <a:defRPr sz="4600">
          <a:solidFill>
            <a:srgbClr val="E7EACB"/>
          </a:solidFill>
          <a:latin typeface="Rockwell" pitchFamily="18" charset="0"/>
        </a:defRPr>
      </a:lvl9pPr>
      <a:extLst/>
    </p:titleStyle>
    <p:bodyStyle>
      <a:lvl1pPr marL="292100" indent="-292100" algn="l" rtl="0" eaLnBrk="0" fontAlgn="base" hangingPunct="0">
        <a:spcBef>
          <a:spcPct val="0"/>
        </a:spcBef>
        <a:spcAft>
          <a:spcPct val="0"/>
        </a:spcAft>
        <a:buClr>
          <a:schemeClr val="accent1"/>
        </a:buClr>
        <a:buSzPct val="70000"/>
        <a:buFont typeface="Wingdings 2" panose="05020102010507070707" pitchFamily="18" charset="2"/>
        <a:buChar char=""/>
        <a:defRPr sz="3200" kern="1200">
          <a:solidFill>
            <a:schemeClr val="tx1"/>
          </a:solidFill>
          <a:latin typeface="+mn-lt"/>
          <a:ea typeface="MS PGothic" panose="020B0600070205080204" pitchFamily="34" charset="-128"/>
          <a:cs typeface="+mn-cs"/>
        </a:defRPr>
      </a:lvl1pPr>
      <a:lvl2pPr marL="639763" indent="-228600" algn="l" rtl="0" eaLnBrk="0" fontAlgn="base" hangingPunct="0">
        <a:spcBef>
          <a:spcPts val="400"/>
        </a:spcBef>
        <a:spcAft>
          <a:spcPct val="0"/>
        </a:spcAft>
        <a:buClr>
          <a:schemeClr val="accent2"/>
        </a:buClr>
        <a:buSzPct val="90000"/>
        <a:buChar char="•"/>
        <a:defRPr sz="2600" kern="1200">
          <a:solidFill>
            <a:schemeClr val="tx1"/>
          </a:solidFill>
          <a:latin typeface="+mn-lt"/>
          <a:ea typeface="MS PGothic" panose="020B0600070205080204" pitchFamily="34" charset="-128"/>
          <a:cs typeface="+mn-cs"/>
        </a:defRPr>
      </a:lvl2pPr>
      <a:lvl3pPr marL="822325" indent="-190500" algn="l" rtl="0" eaLnBrk="0" fontAlgn="base" hangingPunct="0">
        <a:spcBef>
          <a:spcPts val="400"/>
        </a:spcBef>
        <a:spcAft>
          <a:spcPct val="0"/>
        </a:spcAft>
        <a:buClr>
          <a:srgbClr val="A8CDD7"/>
        </a:buClr>
        <a:buSzPct val="100000"/>
        <a:buFont typeface="Wingdings 2" panose="05020102010507070707" pitchFamily="18" charset="2"/>
        <a:buChar char=""/>
        <a:defRPr sz="2300" kern="1200">
          <a:solidFill>
            <a:schemeClr val="tx1"/>
          </a:solidFill>
          <a:latin typeface="+mn-lt"/>
          <a:ea typeface="MS PGothic" panose="020B0600070205080204" pitchFamily="34" charset="-128"/>
          <a:cs typeface="+mn-cs"/>
        </a:defRPr>
      </a:lvl3pPr>
      <a:lvl4pPr marL="1004888" indent="-182563" algn="l" rtl="0" eaLnBrk="0" fontAlgn="base" hangingPunct="0">
        <a:spcBef>
          <a:spcPts val="400"/>
        </a:spcBef>
        <a:spcAft>
          <a:spcPct val="0"/>
        </a:spcAft>
        <a:buClr>
          <a:srgbClr val="A8CDD7"/>
        </a:buClr>
        <a:buSzPct val="100000"/>
        <a:buFont typeface="Wingdings 2" panose="05020102010507070707" pitchFamily="18" charset="2"/>
        <a:buChar char=""/>
        <a:defRPr sz="2000" kern="1200">
          <a:solidFill>
            <a:schemeClr val="tx1"/>
          </a:solidFill>
          <a:latin typeface="+mn-lt"/>
          <a:ea typeface="MS PGothic" panose="020B0600070205080204" pitchFamily="34" charset="-128"/>
          <a:cs typeface="+mn-cs"/>
        </a:defRPr>
      </a:lvl4pPr>
      <a:lvl5pPr marL="1187450" indent="-182563" algn="l" rtl="0" eaLnBrk="0" fontAlgn="base" hangingPunct="0">
        <a:spcBef>
          <a:spcPts val="400"/>
        </a:spcBef>
        <a:spcAft>
          <a:spcPct val="0"/>
        </a:spcAft>
        <a:buClr>
          <a:srgbClr val="A8CDD7"/>
        </a:buClr>
        <a:buSzPct val="100000"/>
        <a:buFont typeface="Wingdings 2" panose="05020102010507070707" pitchFamily="18" charset="2"/>
        <a:buChar char=""/>
        <a:defRPr sz="1900" kern="1200">
          <a:solidFill>
            <a:schemeClr val="tx1"/>
          </a:solidFill>
          <a:latin typeface="+mn-lt"/>
          <a:ea typeface="MS PGothic" panose="020B0600070205080204" pitchFamily="34" charset="-128"/>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www.macrotrends.net/1319/dow-jones-100-year-historical-chart"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www.nbcnews.com/id/36716808/ns/health-diet_and_nutrition/t/when-you-lose-weight-gain-it-all-back/#.Wntw5JM-e8U"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5.wmf"/></Relationships>
</file>

<file path=ppt/slides/_rels/slide3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indent="0" algn="l" eaLnBrk="1" fontAlgn="auto" hangingPunct="1">
              <a:spcAft>
                <a:spcPts val="0"/>
              </a:spcAft>
              <a:defRPr/>
            </a:pPr>
            <a:r>
              <a:rPr lang="en-US" sz="4000" dirty="0" err="1">
                <a:solidFill>
                  <a:schemeClr val="tx2">
                    <a:tint val="100000"/>
                    <a:shade val="90000"/>
                    <a:satMod val="250000"/>
                    <a:alpha val="100000"/>
                  </a:schemeClr>
                </a:solidFill>
                <a:effectLst/>
                <a:ea typeface="+mj-ea"/>
              </a:rPr>
              <a:t>Psyc</a:t>
            </a:r>
            <a:r>
              <a:rPr lang="en-US" sz="4000" dirty="0">
                <a:solidFill>
                  <a:schemeClr val="tx2">
                    <a:tint val="100000"/>
                    <a:shade val="90000"/>
                    <a:satMod val="250000"/>
                    <a:alpha val="100000"/>
                  </a:schemeClr>
                </a:solidFill>
                <a:effectLst/>
                <a:ea typeface="+mj-ea"/>
              </a:rPr>
              <a:t> 362 </a:t>
            </a:r>
            <a:br>
              <a:rPr lang="en-US" sz="4000" dirty="0">
                <a:solidFill>
                  <a:schemeClr val="tx2">
                    <a:tint val="100000"/>
                    <a:shade val="90000"/>
                    <a:satMod val="250000"/>
                    <a:alpha val="100000"/>
                  </a:schemeClr>
                </a:solidFill>
                <a:effectLst/>
                <a:ea typeface="+mj-ea"/>
              </a:rPr>
            </a:br>
            <a:r>
              <a:rPr lang="en-US" sz="4000" dirty="0">
                <a:solidFill>
                  <a:schemeClr val="tx2">
                    <a:tint val="100000"/>
                    <a:shade val="90000"/>
                    <a:satMod val="250000"/>
                    <a:alpha val="100000"/>
                  </a:schemeClr>
                </a:solidFill>
                <a:effectLst/>
                <a:ea typeface="+mj-ea"/>
              </a:rPr>
              <a:t>Quantitative Research Design 1</a:t>
            </a:r>
            <a:endParaRPr lang="en-US" sz="3600" dirty="0">
              <a:solidFill>
                <a:schemeClr val="tx2">
                  <a:tint val="100000"/>
                  <a:shade val="90000"/>
                  <a:satMod val="250000"/>
                  <a:alpha val="100000"/>
                </a:schemeClr>
              </a:solidFill>
              <a:ea typeface="+mj-ea"/>
            </a:endParaRPr>
          </a:p>
        </p:txBody>
      </p:sp>
      <p:sp>
        <p:nvSpPr>
          <p:cNvPr id="15362" name="Subtitle 2"/>
          <p:cNvSpPr>
            <a:spLocks noGrp="1"/>
          </p:cNvSpPr>
          <p:nvPr>
            <p:ph type="subTitle" idx="1"/>
          </p:nvPr>
        </p:nvSpPr>
        <p:spPr>
          <a:xfrm>
            <a:off x="2133600" y="2819400"/>
            <a:ext cx="6559550" cy="1752600"/>
          </a:xfrm>
        </p:spPr>
        <p:txBody>
          <a:bodyPr/>
          <a:lstStyle/>
          <a:p>
            <a:pPr eaLnBrk="1" hangingPunct="1">
              <a:spcBef>
                <a:spcPct val="0"/>
              </a:spcBef>
            </a:pPr>
            <a:r>
              <a:rPr lang="en-US" altLang="en-US" dirty="0"/>
              <a:t>Chong Ho (Alex) Yu, Ph.D., D. </a:t>
            </a:r>
            <a:r>
              <a:rPr lang="en-US" altLang="en-US"/>
              <a:t>Phil </a:t>
            </a:r>
            <a:endParaRPr lang="en-US" altLang="en-US" dirty="0"/>
          </a:p>
          <a:p>
            <a:pPr eaLnBrk="1" hangingPunct="1">
              <a:spcBef>
                <a:spcPct val="0"/>
              </a:spcBef>
            </a:pPr>
            <a:endParaRPr lang="en-US"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pPr eaLnBrk="1" hangingPunct="1">
              <a:defRPr/>
            </a:pPr>
            <a:r>
              <a:rPr lang="en-US" altLang="en-US" dirty="0">
                <a:ea typeface="+mj-ea"/>
              </a:rPr>
              <a:t>Between-subject design</a:t>
            </a:r>
          </a:p>
        </p:txBody>
      </p:sp>
      <p:sp>
        <p:nvSpPr>
          <p:cNvPr id="16386" name="Rectangle 3"/>
          <p:cNvSpPr>
            <a:spLocks noGrp="1" noChangeArrowheads="1"/>
          </p:cNvSpPr>
          <p:nvPr>
            <p:ph type="subTitle" idx="1"/>
          </p:nvPr>
        </p:nvSpPr>
        <p:spPr>
          <a:xfrm>
            <a:off x="2133600" y="2819400"/>
            <a:ext cx="6559550" cy="1752600"/>
          </a:xfrm>
        </p:spPr>
        <p:txBody>
          <a:bodyPr/>
          <a:lstStyle/>
          <a:p>
            <a:pPr eaLnBrk="1" hangingPunct="1">
              <a:spcBef>
                <a:spcPct val="0"/>
              </a:spcBef>
            </a:pPr>
            <a:r>
              <a:rPr lang="en-US" altLang="en-US"/>
              <a:t>Chong Ho Yu, Ph.D., Phil 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1143000"/>
          </a:xfrm>
        </p:spPr>
        <p:txBody>
          <a:bodyPr/>
          <a:lstStyle/>
          <a:p>
            <a:pPr marL="54864" indent="0" eaLnBrk="1" fontAlgn="auto" hangingPunct="1">
              <a:spcAft>
                <a:spcPts val="0"/>
              </a:spcAft>
              <a:defRPr/>
            </a:pPr>
            <a:r>
              <a:rPr lang="en-US" dirty="0">
                <a:solidFill>
                  <a:schemeClr val="tx2">
                    <a:tint val="100000"/>
                    <a:shade val="90000"/>
                    <a:satMod val="250000"/>
                    <a:alpha val="100000"/>
                  </a:schemeClr>
                </a:solidFill>
                <a:effectLst/>
                <a:ea typeface="+mj-ea"/>
              </a:rPr>
              <a:t>Between-Subject</a:t>
            </a:r>
            <a:endParaRPr lang="en-US" dirty="0">
              <a:solidFill>
                <a:schemeClr val="tx2">
                  <a:tint val="100000"/>
                  <a:shade val="90000"/>
                  <a:satMod val="250000"/>
                  <a:alpha val="100000"/>
                </a:schemeClr>
              </a:solidFill>
              <a:ea typeface="+mj-ea"/>
            </a:endParaRPr>
          </a:p>
        </p:txBody>
      </p:sp>
      <p:sp>
        <p:nvSpPr>
          <p:cNvPr id="19458" name="Content Placeholder 2"/>
          <p:cNvSpPr>
            <a:spLocks noGrp="1"/>
          </p:cNvSpPr>
          <p:nvPr>
            <p:ph idx="1"/>
          </p:nvPr>
        </p:nvSpPr>
        <p:spPr>
          <a:xfrm>
            <a:off x="457200" y="1646238"/>
            <a:ext cx="8229600" cy="4754562"/>
          </a:xfrm>
        </p:spPr>
        <p:txBody>
          <a:bodyPr/>
          <a:lstStyle/>
          <a:p>
            <a:pPr eaLnBrk="1" hangingPunct="1"/>
            <a:r>
              <a:rPr lang="en-US" altLang="en-US" dirty="0"/>
              <a:t>By the end of the lesson you will understand the meaning of the following concepts:</a:t>
            </a:r>
          </a:p>
          <a:p>
            <a:pPr lvl="1" eaLnBrk="1" hangingPunct="1"/>
            <a:r>
              <a:rPr lang="en-US" altLang="en-US" dirty="0"/>
              <a:t>Between-subject</a:t>
            </a:r>
          </a:p>
          <a:p>
            <a:pPr lvl="1" eaLnBrk="1" hangingPunct="1"/>
            <a:r>
              <a:rPr lang="en-US" altLang="en-US" dirty="0"/>
              <a:t>Grouping factor and level</a:t>
            </a:r>
          </a:p>
          <a:p>
            <a:pPr lvl="1" eaLnBrk="1" hangingPunct="1"/>
            <a:r>
              <a:rPr lang="en-US" altLang="en-US" dirty="0"/>
              <a:t>Parametric assumptions</a:t>
            </a:r>
          </a:p>
          <a:p>
            <a:pPr lvl="1" eaLnBrk="1" hangingPunct="1"/>
            <a:r>
              <a:rPr lang="en-US" altLang="en-US" dirty="0"/>
              <a:t>Between-group variance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1143000"/>
          </a:xfrm>
        </p:spPr>
        <p:txBody>
          <a:bodyPr/>
          <a:lstStyle/>
          <a:p>
            <a:pPr marL="54864" indent="0" eaLnBrk="1" fontAlgn="auto" hangingPunct="1">
              <a:spcAft>
                <a:spcPts val="0"/>
              </a:spcAft>
              <a:defRPr/>
            </a:pPr>
            <a:r>
              <a:rPr lang="en-US" dirty="0">
                <a:solidFill>
                  <a:schemeClr val="tx2">
                    <a:tint val="100000"/>
                    <a:shade val="90000"/>
                    <a:satMod val="250000"/>
                    <a:alpha val="100000"/>
                  </a:schemeClr>
                </a:solidFill>
                <a:effectLst/>
                <a:ea typeface="+mj-ea"/>
              </a:rPr>
              <a:t>Between-subject</a:t>
            </a:r>
            <a:endParaRPr lang="en-US" dirty="0">
              <a:solidFill>
                <a:schemeClr val="tx2">
                  <a:tint val="100000"/>
                  <a:shade val="90000"/>
                  <a:satMod val="250000"/>
                  <a:alpha val="100000"/>
                </a:schemeClr>
              </a:solidFill>
              <a:ea typeface="+mj-ea"/>
            </a:endParaRPr>
          </a:p>
        </p:txBody>
      </p:sp>
      <p:sp>
        <p:nvSpPr>
          <p:cNvPr id="20482" name="Content Placeholder 2"/>
          <p:cNvSpPr>
            <a:spLocks noGrp="1"/>
          </p:cNvSpPr>
          <p:nvPr>
            <p:ph idx="1"/>
          </p:nvPr>
        </p:nvSpPr>
        <p:spPr/>
        <p:txBody>
          <a:bodyPr/>
          <a:lstStyle/>
          <a:p>
            <a:pPr eaLnBrk="1" hangingPunct="1"/>
            <a:r>
              <a:rPr lang="en-US" altLang="en-US" dirty="0"/>
              <a:t>Analysis of variance: a statistical procedure to compare the mean difference </a:t>
            </a:r>
          </a:p>
          <a:p>
            <a:pPr lvl="1" eaLnBrk="1" hangingPunct="1"/>
            <a:r>
              <a:rPr lang="en-US" altLang="en-US" dirty="0"/>
              <a:t>Null hypothesis: all </a:t>
            </a:r>
            <a:r>
              <a:rPr lang="en-US" altLang="en-US" dirty="0">
                <a:solidFill>
                  <a:srgbClr val="FFC000"/>
                </a:solidFill>
              </a:rPr>
              <a:t>population</a:t>
            </a:r>
            <a:r>
              <a:rPr lang="en-US" altLang="en-US" dirty="0"/>
              <a:t> means are not significantly different from each other</a:t>
            </a:r>
          </a:p>
          <a:p>
            <a:pPr lvl="1" eaLnBrk="1" hangingPunct="1"/>
            <a:r>
              <a:rPr lang="en-US" altLang="en-US" dirty="0"/>
              <a:t>Alternate: Some </a:t>
            </a:r>
            <a:r>
              <a:rPr lang="en-US" altLang="en-US" dirty="0">
                <a:solidFill>
                  <a:srgbClr val="FFC000"/>
                </a:solidFill>
              </a:rPr>
              <a:t>population</a:t>
            </a:r>
            <a:r>
              <a:rPr lang="en-US" altLang="en-US" dirty="0"/>
              <a:t> means are not equal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 we care?</a:t>
            </a:r>
          </a:p>
        </p:txBody>
      </p:sp>
      <p:sp>
        <p:nvSpPr>
          <p:cNvPr id="3" name="Content Placeholder 2"/>
          <p:cNvSpPr>
            <a:spLocks noGrp="1"/>
          </p:cNvSpPr>
          <p:nvPr>
            <p:ph idx="1"/>
          </p:nvPr>
        </p:nvSpPr>
        <p:spPr/>
        <p:txBody>
          <a:bodyPr/>
          <a:lstStyle/>
          <a:p>
            <a:r>
              <a:rPr lang="en-US" dirty="0"/>
              <a:t>In descriptive statistics we talk about the sample means.</a:t>
            </a:r>
          </a:p>
          <a:p>
            <a:r>
              <a:rPr lang="en-US" dirty="0"/>
              <a:t>In inferential statistics we don’t care about the sample.</a:t>
            </a:r>
          </a:p>
          <a:p>
            <a:r>
              <a:rPr lang="en-US" dirty="0"/>
              <a:t>We want to use the sample statistics to </a:t>
            </a:r>
            <a:r>
              <a:rPr lang="en-US" dirty="0">
                <a:solidFill>
                  <a:srgbClr val="FFC000"/>
                </a:solidFill>
              </a:rPr>
              <a:t>estimate</a:t>
            </a:r>
            <a:r>
              <a:rPr lang="en-US" dirty="0"/>
              <a:t> what would happen in the bigger population or a wider setting.</a:t>
            </a:r>
          </a:p>
        </p:txBody>
      </p:sp>
    </p:spTree>
    <p:extLst>
      <p:ext uri="{BB962C8B-B14F-4D97-AF65-F5344CB8AC3E}">
        <p14:creationId xmlns:p14="http://schemas.microsoft.com/office/powerpoint/2010/main" val="17426192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1143000"/>
          </a:xfrm>
        </p:spPr>
        <p:txBody>
          <a:bodyPr/>
          <a:lstStyle/>
          <a:p>
            <a:pPr marL="54864" indent="0" eaLnBrk="1" fontAlgn="auto" hangingPunct="1">
              <a:spcAft>
                <a:spcPts val="0"/>
              </a:spcAft>
              <a:defRPr/>
            </a:pPr>
            <a:r>
              <a:rPr lang="en-US" dirty="0">
                <a:solidFill>
                  <a:schemeClr val="tx2">
                    <a:tint val="100000"/>
                    <a:shade val="90000"/>
                    <a:satMod val="250000"/>
                    <a:alpha val="100000"/>
                  </a:schemeClr>
                </a:solidFill>
                <a:effectLst/>
                <a:ea typeface="+mj-ea"/>
              </a:rPr>
              <a:t>One-way ANOVA</a:t>
            </a:r>
            <a:endParaRPr lang="en-US" dirty="0">
              <a:solidFill>
                <a:schemeClr val="tx2">
                  <a:tint val="100000"/>
                  <a:shade val="90000"/>
                  <a:satMod val="250000"/>
                  <a:alpha val="100000"/>
                </a:schemeClr>
              </a:solidFill>
              <a:ea typeface="+mj-ea"/>
            </a:endParaRPr>
          </a:p>
        </p:txBody>
      </p:sp>
      <p:sp>
        <p:nvSpPr>
          <p:cNvPr id="21506" name="Content Placeholder 2"/>
          <p:cNvSpPr>
            <a:spLocks noGrp="1"/>
          </p:cNvSpPr>
          <p:nvPr>
            <p:ph idx="1"/>
          </p:nvPr>
        </p:nvSpPr>
        <p:spPr/>
        <p:txBody>
          <a:bodyPr/>
          <a:lstStyle/>
          <a:p>
            <a:pPr eaLnBrk="1" hangingPunct="1"/>
            <a:r>
              <a:rPr lang="en-US" altLang="en-US"/>
              <a:t>There must be three or more groups. If there are two groups only, you can use a 2-independent-sample t-test. </a:t>
            </a:r>
          </a:p>
          <a:p>
            <a:pPr eaLnBrk="1" hangingPunct="1"/>
            <a:r>
              <a:rPr lang="en-US" altLang="en-US"/>
              <a:t>The independent variable is called the </a:t>
            </a:r>
            <a:r>
              <a:rPr lang="en-US" altLang="en-US">
                <a:solidFill>
                  <a:srgbClr val="FFC000"/>
                </a:solidFill>
              </a:rPr>
              <a:t>grouping factor</a:t>
            </a:r>
            <a:r>
              <a:rPr lang="en-US" altLang="en-US"/>
              <a:t>. The group is called the </a:t>
            </a:r>
            <a:r>
              <a:rPr lang="en-US" altLang="en-US">
                <a:solidFill>
                  <a:srgbClr val="FFC000"/>
                </a:solidFill>
              </a:rPr>
              <a:t>level</a:t>
            </a:r>
            <a:r>
              <a:rPr lang="en-US" altLang="en-US"/>
              <a:t>. In this example, there is one factor and three levels (Group 1-3).</a:t>
            </a:r>
          </a:p>
          <a:p>
            <a:pPr eaLnBrk="1" hangingPunct="1"/>
            <a:r>
              <a:rPr lang="en-US" altLang="en-US"/>
              <a:t>.</a:t>
            </a:r>
          </a:p>
          <a:p>
            <a:pPr eaLnBrk="1" hangingPunct="1"/>
            <a:endParaRPr lang="en-US" altLang="en-US"/>
          </a:p>
        </p:txBody>
      </p:sp>
      <p:pic>
        <p:nvPicPr>
          <p:cNvPr id="21508"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81000" y="5486400"/>
            <a:ext cx="8472488" cy="762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Factor and level</a:t>
            </a:r>
          </a:p>
        </p:txBody>
      </p:sp>
      <p:sp>
        <p:nvSpPr>
          <p:cNvPr id="3" name="Content Placeholder 2"/>
          <p:cNvSpPr>
            <a:spLocks noGrp="1"/>
          </p:cNvSpPr>
          <p:nvPr>
            <p:ph idx="1"/>
          </p:nvPr>
        </p:nvSpPr>
        <p:spPr/>
        <p:txBody>
          <a:bodyPr/>
          <a:lstStyle/>
          <a:p>
            <a:r>
              <a:rPr lang="en-US" dirty="0"/>
              <a:t>I want to study whether there is a gender difference in spending for online shopping. How many factor(s) in this study? How many levels? </a:t>
            </a:r>
          </a:p>
          <a:p>
            <a:r>
              <a:rPr lang="en-US" dirty="0"/>
              <a:t>I want to study whether day-shift or night-shift workers are more efficient in terms of output. How many factor(s)? How many levels?</a:t>
            </a:r>
          </a:p>
        </p:txBody>
      </p:sp>
    </p:spTree>
    <p:extLst>
      <p:ext uri="{BB962C8B-B14F-4D97-AF65-F5344CB8AC3E}">
        <p14:creationId xmlns:p14="http://schemas.microsoft.com/office/powerpoint/2010/main" val="8918065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Factor and level</a:t>
            </a:r>
          </a:p>
        </p:txBody>
      </p:sp>
      <p:sp>
        <p:nvSpPr>
          <p:cNvPr id="3" name="Content Placeholder 2"/>
          <p:cNvSpPr>
            <a:spLocks noGrp="1"/>
          </p:cNvSpPr>
          <p:nvPr>
            <p:ph idx="1"/>
          </p:nvPr>
        </p:nvSpPr>
        <p:spPr/>
        <p:txBody>
          <a:bodyPr/>
          <a:lstStyle/>
          <a:p>
            <a:r>
              <a:rPr lang="en-US" dirty="0"/>
              <a:t>I have three different </a:t>
            </a:r>
            <a:r>
              <a:rPr lang="en-US" dirty="0" smtClean="0"/>
              <a:t>modules </a:t>
            </a:r>
            <a:r>
              <a:rPr lang="en-US" dirty="0"/>
              <a:t>for my research class: </a:t>
            </a:r>
            <a:endParaRPr lang="en-US" dirty="0" smtClean="0"/>
          </a:p>
          <a:p>
            <a:pPr lvl="1"/>
            <a:r>
              <a:rPr lang="en-US" sz="2800" dirty="0" smtClean="0"/>
              <a:t>1</a:t>
            </a:r>
            <a:r>
              <a:rPr lang="en-US" sz="2800" dirty="0"/>
              <a:t>. Online </a:t>
            </a:r>
            <a:endParaRPr lang="en-US" sz="2800" dirty="0" smtClean="0"/>
          </a:p>
          <a:p>
            <a:pPr lvl="1"/>
            <a:r>
              <a:rPr lang="en-US" sz="2800" dirty="0" smtClean="0"/>
              <a:t>2</a:t>
            </a:r>
            <a:r>
              <a:rPr lang="en-US" sz="2800" dirty="0"/>
              <a:t>. Face-to-face </a:t>
            </a:r>
            <a:endParaRPr lang="en-US" sz="2800" dirty="0" smtClean="0"/>
          </a:p>
          <a:p>
            <a:pPr lvl="1"/>
            <a:r>
              <a:rPr lang="en-US" sz="2800" dirty="0" smtClean="0"/>
              <a:t>3</a:t>
            </a:r>
            <a:r>
              <a:rPr lang="en-US" sz="2800" dirty="0"/>
              <a:t>. Hybrid</a:t>
            </a:r>
            <a:r>
              <a:rPr lang="en-US" dirty="0"/>
              <a:t>. </a:t>
            </a:r>
            <a:endParaRPr lang="en-US" dirty="0" smtClean="0"/>
          </a:p>
          <a:p>
            <a:r>
              <a:rPr lang="en-US" dirty="0" smtClean="0"/>
              <a:t>How </a:t>
            </a:r>
            <a:r>
              <a:rPr lang="en-US" dirty="0"/>
              <a:t>many factor(s)? How many levels?</a:t>
            </a:r>
          </a:p>
        </p:txBody>
      </p:sp>
    </p:spTree>
    <p:extLst>
      <p:ext uri="{BB962C8B-B14F-4D97-AF65-F5344CB8AC3E}">
        <p14:creationId xmlns:p14="http://schemas.microsoft.com/office/powerpoint/2010/main" val="6137744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1143000"/>
          </a:xfrm>
        </p:spPr>
        <p:txBody>
          <a:bodyPr/>
          <a:lstStyle/>
          <a:p>
            <a:pPr marL="54864" indent="0" eaLnBrk="1" fontAlgn="auto" hangingPunct="1">
              <a:spcAft>
                <a:spcPts val="0"/>
              </a:spcAft>
              <a:defRPr/>
            </a:pPr>
            <a:r>
              <a:rPr lang="en-US" dirty="0">
                <a:solidFill>
                  <a:schemeClr val="tx2">
                    <a:tint val="100000"/>
                    <a:shade val="90000"/>
                    <a:satMod val="250000"/>
                    <a:alpha val="100000"/>
                  </a:schemeClr>
                </a:solidFill>
                <a:effectLst/>
                <a:ea typeface="+mj-ea"/>
              </a:rPr>
              <a:t>What is between-subject?</a:t>
            </a:r>
            <a:endParaRPr lang="en-US" dirty="0">
              <a:solidFill>
                <a:schemeClr val="tx2">
                  <a:tint val="100000"/>
                  <a:shade val="90000"/>
                  <a:satMod val="250000"/>
                  <a:alpha val="100000"/>
                </a:schemeClr>
              </a:solidFill>
              <a:ea typeface="+mj-ea"/>
            </a:endParaRPr>
          </a:p>
        </p:txBody>
      </p:sp>
      <p:sp>
        <p:nvSpPr>
          <p:cNvPr id="22530" name="Content Placeholder 2"/>
          <p:cNvSpPr>
            <a:spLocks noGrp="1"/>
          </p:cNvSpPr>
          <p:nvPr>
            <p:ph idx="1"/>
          </p:nvPr>
        </p:nvSpPr>
        <p:spPr>
          <a:xfrm>
            <a:off x="457200" y="1646238"/>
            <a:ext cx="8229600" cy="1782762"/>
          </a:xfrm>
        </p:spPr>
        <p:txBody>
          <a:bodyPr/>
          <a:lstStyle/>
          <a:p>
            <a:pPr eaLnBrk="1" hangingPunct="1"/>
            <a:r>
              <a:rPr lang="en-US" altLang="en-US"/>
              <a:t>Between-subject: The subjects in each level (group) are not the same people (independent).</a:t>
            </a:r>
          </a:p>
        </p:txBody>
      </p:sp>
      <p:pic>
        <p:nvPicPr>
          <p:cNvPr id="22532"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14400" y="3444875"/>
            <a:ext cx="7366000" cy="17176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1143000"/>
          </a:xfrm>
        </p:spPr>
        <p:txBody>
          <a:bodyPr/>
          <a:lstStyle/>
          <a:p>
            <a:pPr marL="54864" indent="0" eaLnBrk="1" fontAlgn="auto" hangingPunct="1">
              <a:spcAft>
                <a:spcPts val="0"/>
              </a:spcAft>
              <a:defRPr/>
            </a:pPr>
            <a:r>
              <a:rPr lang="en-US" sz="3600" dirty="0">
                <a:solidFill>
                  <a:schemeClr val="tx2">
                    <a:tint val="100000"/>
                    <a:shade val="90000"/>
                    <a:satMod val="250000"/>
                    <a:alpha val="100000"/>
                  </a:schemeClr>
                </a:solidFill>
                <a:effectLst/>
                <a:ea typeface="+mj-ea"/>
              </a:rPr>
              <a:t>Why isn’t it called Analysis of means?</a:t>
            </a:r>
            <a:endParaRPr lang="en-US" sz="3600" dirty="0">
              <a:solidFill>
                <a:schemeClr val="tx2">
                  <a:tint val="100000"/>
                  <a:shade val="90000"/>
                  <a:satMod val="250000"/>
                  <a:alpha val="100000"/>
                </a:schemeClr>
              </a:solidFill>
              <a:ea typeface="+mj-ea"/>
            </a:endParaRPr>
          </a:p>
        </p:txBody>
      </p:sp>
      <p:sp>
        <p:nvSpPr>
          <p:cNvPr id="23554" name="Content Placeholder 2"/>
          <p:cNvSpPr>
            <a:spLocks noGrp="1"/>
          </p:cNvSpPr>
          <p:nvPr>
            <p:ph idx="1"/>
          </p:nvPr>
        </p:nvSpPr>
        <p:spPr/>
        <p:txBody>
          <a:bodyPr/>
          <a:lstStyle/>
          <a:p>
            <a:pPr eaLnBrk="1" hangingPunct="1"/>
            <a:r>
              <a:rPr lang="en-US" altLang="en-US"/>
              <a:t>If we want to compare the means, why is it called Analysis of Variance, not Analysis of Mean?</a:t>
            </a:r>
          </a:p>
        </p:txBody>
      </p:sp>
      <p:pic>
        <p:nvPicPr>
          <p:cNvPr id="23556"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81000" y="4267200"/>
            <a:ext cx="8472488" cy="762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 have a side job…</a:t>
            </a:r>
          </a:p>
        </p:txBody>
      </p:sp>
      <p:sp>
        <p:nvSpPr>
          <p:cNvPr id="3" name="Content Placeholder 2"/>
          <p:cNvSpPr>
            <a:spLocks noGrp="1"/>
          </p:cNvSpPr>
          <p:nvPr>
            <p:ph idx="1"/>
          </p:nvPr>
        </p:nvSpPr>
        <p:spPr>
          <a:xfrm>
            <a:off x="457200" y="1646238"/>
            <a:ext cx="8153400" cy="4525962"/>
          </a:xfrm>
        </p:spPr>
        <p:txBody>
          <a:bodyPr/>
          <a:lstStyle/>
          <a:p>
            <a:r>
              <a:rPr lang="en-US" dirty="0"/>
              <a:t>Doing crash test in AAA</a:t>
            </a:r>
          </a:p>
          <a:p>
            <a:pPr lvl="1"/>
            <a:r>
              <a:rPr lang="en-US" dirty="0"/>
              <a:t>1 Toyota Highlander</a:t>
            </a:r>
          </a:p>
          <a:p>
            <a:pPr lvl="1"/>
            <a:r>
              <a:rPr lang="en-US" dirty="0"/>
              <a:t>1 Ford Explorer</a:t>
            </a:r>
          </a:p>
          <a:p>
            <a:pPr lvl="1"/>
            <a:r>
              <a:rPr lang="en-US" dirty="0"/>
              <a:t>1 GMC Yukon</a:t>
            </a:r>
          </a:p>
          <a:p>
            <a:r>
              <a:rPr lang="en-US" dirty="0"/>
              <a:t>Conclusion: Highlander is safer than Explorer and Yukon. </a:t>
            </a:r>
          </a:p>
          <a:p>
            <a:r>
              <a:rPr lang="en-US" dirty="0"/>
              <a:t>Assume the test is done properly, would you accept my conclusion?</a:t>
            </a:r>
          </a:p>
          <a:p>
            <a:endParaRPr lang="en-US" dirty="0"/>
          </a:p>
        </p:txBody>
      </p:sp>
      <p:pic>
        <p:nvPicPr>
          <p:cNvPr id="1026" name="Picture 2" descr="https://media.mnn.com/assets/images/2014/11/fat%20crash%20test%20windshield.jpg.653x0_q80_crop-smart.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486400" y="1752600"/>
            <a:ext cx="2968625" cy="16779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77963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1143000"/>
          </a:xfrm>
        </p:spPr>
        <p:txBody>
          <a:bodyPr>
            <a:noAutofit/>
          </a:bodyPr>
          <a:lstStyle/>
          <a:p>
            <a:pPr marL="54864" indent="0" eaLnBrk="1" fontAlgn="auto" hangingPunct="1">
              <a:spcAft>
                <a:spcPts val="0"/>
              </a:spcAft>
              <a:defRPr/>
            </a:pPr>
            <a:r>
              <a:rPr lang="en-US" sz="3600" dirty="0">
                <a:solidFill>
                  <a:schemeClr val="tx2">
                    <a:tint val="100000"/>
                    <a:shade val="90000"/>
                    <a:satMod val="250000"/>
                    <a:alpha val="100000"/>
                  </a:schemeClr>
                </a:solidFill>
                <a:effectLst/>
                <a:ea typeface="+mj-ea"/>
              </a:rPr>
              <a:t>Why isn’t it called Analysis of means?</a:t>
            </a:r>
            <a:endParaRPr lang="en-US" sz="3600" dirty="0">
              <a:solidFill>
                <a:schemeClr val="tx2">
                  <a:tint val="100000"/>
                  <a:shade val="90000"/>
                  <a:satMod val="250000"/>
                  <a:alpha val="100000"/>
                </a:schemeClr>
              </a:solidFill>
              <a:ea typeface="+mj-ea"/>
            </a:endParaRPr>
          </a:p>
        </p:txBody>
      </p:sp>
      <p:sp>
        <p:nvSpPr>
          <p:cNvPr id="3" name="Content Placeholder 2"/>
          <p:cNvSpPr>
            <a:spLocks noGrp="1"/>
          </p:cNvSpPr>
          <p:nvPr>
            <p:ph idx="1"/>
          </p:nvPr>
        </p:nvSpPr>
        <p:spPr>
          <a:xfrm>
            <a:off x="457200" y="1905000"/>
            <a:ext cx="4800600" cy="2705100"/>
          </a:xfrm>
        </p:spPr>
        <p:txBody>
          <a:bodyPr>
            <a:noAutofit/>
          </a:bodyPr>
          <a:lstStyle/>
          <a:p>
            <a:pPr eaLnBrk="1" fontAlgn="auto" hangingPunct="1">
              <a:spcBef>
                <a:spcPts val="0"/>
              </a:spcBef>
              <a:spcAft>
                <a:spcPts val="0"/>
              </a:spcAft>
              <a:buFont typeface="Wingdings 2"/>
              <a:buChar char=""/>
              <a:defRPr/>
            </a:pPr>
            <a:r>
              <a:rPr lang="en-US" sz="2000" dirty="0">
                <a:ea typeface="+mn-ea"/>
              </a:rPr>
              <a:t>In the unreal world, the people in the same group have the same response to the treatment:</a:t>
            </a:r>
          </a:p>
          <a:p>
            <a:pPr marL="640080" lvl="1" eaLnBrk="1" fontAlgn="auto" hangingPunct="1">
              <a:spcAft>
                <a:spcPts val="0"/>
              </a:spcAft>
              <a:defRPr/>
            </a:pPr>
            <a:r>
              <a:rPr lang="en-US" sz="2000" dirty="0">
                <a:ea typeface="+mn-ea"/>
              </a:rPr>
              <a:t>All people in Group 1 got 10.</a:t>
            </a:r>
          </a:p>
          <a:p>
            <a:pPr marL="640080" lvl="1" eaLnBrk="1" fontAlgn="auto" hangingPunct="1">
              <a:spcAft>
                <a:spcPts val="0"/>
              </a:spcAft>
              <a:defRPr/>
            </a:pPr>
            <a:r>
              <a:rPr lang="en-US" sz="2000" dirty="0">
                <a:ea typeface="+mn-ea"/>
              </a:rPr>
              <a:t>All people in Group 2 got 11.</a:t>
            </a:r>
          </a:p>
          <a:p>
            <a:pPr marL="640080" lvl="1" eaLnBrk="1" fontAlgn="auto" hangingPunct="1">
              <a:spcAft>
                <a:spcPts val="0"/>
              </a:spcAft>
              <a:defRPr/>
            </a:pPr>
            <a:r>
              <a:rPr lang="en-US" sz="2000" dirty="0">
                <a:ea typeface="+mn-ea"/>
              </a:rPr>
              <a:t>All people in Group 3 got 12.</a:t>
            </a:r>
          </a:p>
          <a:p>
            <a:pPr marL="292417" eaLnBrk="1" fontAlgn="auto" hangingPunct="1">
              <a:spcAft>
                <a:spcPts val="0"/>
              </a:spcAft>
              <a:defRPr/>
            </a:pPr>
            <a:r>
              <a:rPr lang="en-US" sz="2000" dirty="0">
                <a:ea typeface="+mn-ea"/>
              </a:rPr>
              <a:t>But we are Not Highlanders or Explorers</a:t>
            </a:r>
          </a:p>
        </p:txBody>
      </p:sp>
      <p:pic>
        <p:nvPicPr>
          <p:cNvPr id="2458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228253" y="1714500"/>
            <a:ext cx="3370478" cy="2895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
        <p:nvSpPr>
          <p:cNvPr id="5" name="Content Placeholder 2"/>
          <p:cNvSpPr txBox="1">
            <a:spLocks/>
          </p:cNvSpPr>
          <p:nvPr/>
        </p:nvSpPr>
        <p:spPr bwMode="auto">
          <a:xfrm>
            <a:off x="533400" y="4830093"/>
            <a:ext cx="7924800"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85000" lnSpcReduction="20000"/>
          </a:bodyPr>
          <a:lstStyle>
            <a:lvl1pPr marL="292100" indent="-292100" algn="l" rtl="0" eaLnBrk="0" fontAlgn="base" hangingPunct="0">
              <a:spcBef>
                <a:spcPct val="0"/>
              </a:spcBef>
              <a:spcAft>
                <a:spcPct val="0"/>
              </a:spcAft>
              <a:buClr>
                <a:schemeClr val="accent1"/>
              </a:buClr>
              <a:buSzPct val="70000"/>
              <a:buFont typeface="Wingdings 2" panose="05020102010507070707" pitchFamily="18" charset="2"/>
              <a:buChar char=""/>
              <a:defRPr sz="3200" kern="1200">
                <a:solidFill>
                  <a:schemeClr val="tx1"/>
                </a:solidFill>
                <a:latin typeface="+mn-lt"/>
                <a:ea typeface="MS PGothic" panose="020B0600070205080204" pitchFamily="34" charset="-128"/>
                <a:cs typeface="+mn-cs"/>
              </a:defRPr>
            </a:lvl1pPr>
            <a:lvl2pPr marL="639763" indent="-228600" algn="l" rtl="0" eaLnBrk="0" fontAlgn="base" hangingPunct="0">
              <a:spcBef>
                <a:spcPts val="400"/>
              </a:spcBef>
              <a:spcAft>
                <a:spcPct val="0"/>
              </a:spcAft>
              <a:buClr>
                <a:schemeClr val="accent2"/>
              </a:buClr>
              <a:buSzPct val="90000"/>
              <a:buChar char="•"/>
              <a:defRPr sz="2600" kern="1200">
                <a:solidFill>
                  <a:schemeClr val="tx1"/>
                </a:solidFill>
                <a:latin typeface="+mn-lt"/>
                <a:ea typeface="MS PGothic" panose="020B0600070205080204" pitchFamily="34" charset="-128"/>
                <a:cs typeface="+mn-cs"/>
              </a:defRPr>
            </a:lvl2pPr>
            <a:lvl3pPr marL="822325" indent="-190500" algn="l" rtl="0" eaLnBrk="0" fontAlgn="base" hangingPunct="0">
              <a:spcBef>
                <a:spcPts val="400"/>
              </a:spcBef>
              <a:spcAft>
                <a:spcPct val="0"/>
              </a:spcAft>
              <a:buClr>
                <a:srgbClr val="A8CDD7"/>
              </a:buClr>
              <a:buSzPct val="100000"/>
              <a:buFont typeface="Wingdings 2" panose="05020102010507070707" pitchFamily="18" charset="2"/>
              <a:buChar char=""/>
              <a:defRPr sz="2300" kern="1200">
                <a:solidFill>
                  <a:schemeClr val="tx1"/>
                </a:solidFill>
                <a:latin typeface="+mn-lt"/>
                <a:ea typeface="MS PGothic" panose="020B0600070205080204" pitchFamily="34" charset="-128"/>
                <a:cs typeface="+mn-cs"/>
              </a:defRPr>
            </a:lvl3pPr>
            <a:lvl4pPr marL="1004888" indent="-182563" algn="l" rtl="0" eaLnBrk="0" fontAlgn="base" hangingPunct="0">
              <a:spcBef>
                <a:spcPts val="400"/>
              </a:spcBef>
              <a:spcAft>
                <a:spcPct val="0"/>
              </a:spcAft>
              <a:buClr>
                <a:srgbClr val="A8CDD7"/>
              </a:buClr>
              <a:buSzPct val="100000"/>
              <a:buFont typeface="Wingdings 2" panose="05020102010507070707" pitchFamily="18" charset="2"/>
              <a:buChar char=""/>
              <a:defRPr sz="2000" kern="1200">
                <a:solidFill>
                  <a:schemeClr val="tx1"/>
                </a:solidFill>
                <a:latin typeface="+mn-lt"/>
                <a:ea typeface="MS PGothic" panose="020B0600070205080204" pitchFamily="34" charset="-128"/>
                <a:cs typeface="+mn-cs"/>
              </a:defRPr>
            </a:lvl4pPr>
            <a:lvl5pPr marL="1187450" indent="-182563" algn="l" rtl="0" eaLnBrk="0" fontAlgn="base" hangingPunct="0">
              <a:spcBef>
                <a:spcPts val="400"/>
              </a:spcBef>
              <a:spcAft>
                <a:spcPct val="0"/>
              </a:spcAft>
              <a:buClr>
                <a:srgbClr val="A8CDD7"/>
              </a:buClr>
              <a:buSzPct val="100000"/>
              <a:buFont typeface="Wingdings 2" panose="05020102010507070707" pitchFamily="18" charset="2"/>
              <a:buChar char=""/>
              <a:defRPr sz="1900" kern="1200">
                <a:solidFill>
                  <a:schemeClr val="tx1"/>
                </a:solidFill>
                <a:latin typeface="+mn-lt"/>
                <a:ea typeface="MS PGothic" panose="020B0600070205080204" pitchFamily="34" charset="-128"/>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a:lstStyle>
          <a:p>
            <a:pPr eaLnBrk="1" fontAlgn="auto" hangingPunct="1">
              <a:spcBef>
                <a:spcPts val="0"/>
              </a:spcBef>
              <a:spcAft>
                <a:spcPts val="0"/>
              </a:spcAft>
              <a:buFont typeface="Wingdings 2"/>
              <a:buChar char=""/>
              <a:defRPr/>
            </a:pPr>
            <a:r>
              <a:rPr lang="en-US" dirty="0">
                <a:ea typeface="+mn-ea"/>
              </a:rPr>
              <a:t>But in the real world, usually there is variability in each group (dispersion). We must take the variance into account while comparing the means.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1143000"/>
          </a:xfrm>
        </p:spPr>
        <p:txBody>
          <a:bodyPr/>
          <a:lstStyle/>
          <a:p>
            <a:pPr marL="54864" indent="0" eaLnBrk="1" fontAlgn="auto" hangingPunct="1">
              <a:spcAft>
                <a:spcPts val="0"/>
              </a:spcAft>
              <a:defRPr/>
            </a:pPr>
            <a:r>
              <a:rPr lang="en-US" dirty="0">
                <a:solidFill>
                  <a:schemeClr val="tx2">
                    <a:tint val="100000"/>
                    <a:shade val="90000"/>
                    <a:satMod val="250000"/>
                    <a:alpha val="100000"/>
                  </a:schemeClr>
                </a:solidFill>
                <a:effectLst/>
                <a:ea typeface="+mj-ea"/>
              </a:rPr>
              <a:t>Parametric assumptions</a:t>
            </a:r>
            <a:endParaRPr lang="en-US" dirty="0">
              <a:solidFill>
                <a:schemeClr val="tx2">
                  <a:tint val="100000"/>
                  <a:shade val="90000"/>
                  <a:satMod val="250000"/>
                  <a:alpha val="100000"/>
                </a:schemeClr>
              </a:solidFill>
              <a:ea typeface="+mj-ea"/>
            </a:endParaRPr>
          </a:p>
        </p:txBody>
      </p:sp>
      <p:sp>
        <p:nvSpPr>
          <p:cNvPr id="25602" name="Content Placeholder 2"/>
          <p:cNvSpPr>
            <a:spLocks noGrp="1"/>
          </p:cNvSpPr>
          <p:nvPr>
            <p:ph idx="1"/>
          </p:nvPr>
        </p:nvSpPr>
        <p:spPr/>
        <p:txBody>
          <a:bodyPr/>
          <a:lstStyle/>
          <a:p>
            <a:pPr eaLnBrk="1" hangingPunct="1"/>
            <a:r>
              <a:rPr lang="en-US" altLang="en-US" dirty="0">
                <a:solidFill>
                  <a:srgbClr val="FFC000"/>
                </a:solidFill>
              </a:rPr>
              <a:t>Independence</a:t>
            </a:r>
            <a:r>
              <a:rPr lang="en-US" altLang="en-US" dirty="0"/>
              <a:t>: The responses to the treatment by the subjects in different groups are independent from each other. </a:t>
            </a:r>
          </a:p>
          <a:p>
            <a:pPr eaLnBrk="1" hangingPunct="1"/>
            <a:r>
              <a:rPr lang="en-US" altLang="en-US" dirty="0">
                <a:solidFill>
                  <a:srgbClr val="FFC000"/>
                </a:solidFill>
              </a:rPr>
              <a:t>Equal variances</a:t>
            </a:r>
            <a:r>
              <a:rPr lang="en-US" altLang="en-US" dirty="0"/>
              <a:t>: the variances of data in different groups are not significantly different from each other. </a:t>
            </a:r>
          </a:p>
          <a:p>
            <a:pPr eaLnBrk="1" hangingPunct="1"/>
            <a:r>
              <a:rPr lang="en-US" altLang="en-US" dirty="0">
                <a:solidFill>
                  <a:srgbClr val="FFC000"/>
                </a:solidFill>
              </a:rPr>
              <a:t>Normality</a:t>
            </a:r>
            <a:r>
              <a:rPr lang="en-US" altLang="en-US" dirty="0"/>
              <a:t>: The sample data have a normal distribution, but it is not because the population is normal.</a:t>
            </a:r>
          </a:p>
          <a:p>
            <a:pPr eaLnBrk="1" hangingPunct="1"/>
            <a:endParaRPr lang="en-US" altLang="en-US" i="1" dirty="0"/>
          </a:p>
          <a:p>
            <a:pPr eaLnBrk="1" hangingPunct="1"/>
            <a:endParaRPr lang="en-US" altLang="en-US" dirty="0"/>
          </a:p>
          <a:p>
            <a:pPr eaLnBrk="1" hangingPunct="1"/>
            <a:endParaRPr lang="en-US" alt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ea typeface="+mj-ea"/>
              </a:rPr>
              <a:t>Beyond ANOVA</a:t>
            </a:r>
          </a:p>
        </p:txBody>
      </p:sp>
      <p:sp>
        <p:nvSpPr>
          <p:cNvPr id="35842" name="Content Placeholder 2"/>
          <p:cNvSpPr>
            <a:spLocks noGrp="1"/>
          </p:cNvSpPr>
          <p:nvPr>
            <p:ph idx="1"/>
          </p:nvPr>
        </p:nvSpPr>
        <p:spPr/>
        <p:txBody>
          <a:bodyPr/>
          <a:lstStyle/>
          <a:p>
            <a:r>
              <a:rPr lang="en-US" altLang="en-US"/>
              <a:t>The preceding example includes only one test after the treatment.  You may want to include a pretest as the baseline.</a:t>
            </a:r>
          </a:p>
          <a:p>
            <a:r>
              <a:rPr lang="en-US" altLang="en-US"/>
              <a:t>In this case the pretest is a </a:t>
            </a:r>
            <a:r>
              <a:rPr lang="en-US" altLang="en-US">
                <a:solidFill>
                  <a:srgbClr val="FFC000"/>
                </a:solidFill>
              </a:rPr>
              <a:t>covariate</a:t>
            </a:r>
            <a:r>
              <a:rPr lang="en-US" altLang="en-US"/>
              <a:t> for adjusting the posttest score by the preexisting difference.</a:t>
            </a:r>
          </a:p>
          <a:p>
            <a:r>
              <a:rPr lang="en-US" altLang="en-US"/>
              <a:t>The procedure to be used is called </a:t>
            </a:r>
            <a:r>
              <a:rPr lang="en-US" altLang="en-US">
                <a:solidFill>
                  <a:srgbClr val="FFC000"/>
                </a:solidFill>
              </a:rPr>
              <a:t>Analysis of Covariance (ANCOVA).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ea typeface="+mj-ea"/>
              </a:rPr>
              <a:t>ANCOVA</a:t>
            </a:r>
          </a:p>
        </p:txBody>
      </p:sp>
      <p:sp>
        <p:nvSpPr>
          <p:cNvPr id="36866" name="Content Placeholder 2"/>
          <p:cNvSpPr>
            <a:spLocks noGrp="1"/>
          </p:cNvSpPr>
          <p:nvPr>
            <p:ph idx="1"/>
          </p:nvPr>
        </p:nvSpPr>
        <p:spPr/>
        <p:txBody>
          <a:bodyPr/>
          <a:lstStyle/>
          <a:p>
            <a:r>
              <a:rPr lang="en-US" altLang="en-US"/>
              <a:t>The design is called </a:t>
            </a:r>
            <a:r>
              <a:rPr lang="en-US" altLang="en-US">
                <a:solidFill>
                  <a:srgbClr val="FFC000"/>
                </a:solidFill>
              </a:rPr>
              <a:t>Pretest and posttest control group design</a:t>
            </a:r>
            <a:r>
              <a:rPr lang="en-US" altLang="en-US"/>
              <a:t>.</a:t>
            </a:r>
          </a:p>
          <a:p>
            <a:r>
              <a:rPr lang="en-US" altLang="en-US"/>
              <a:t>The control group did not do nothing. The students still learn in a conventional classroom.</a:t>
            </a:r>
          </a:p>
        </p:txBody>
      </p:sp>
      <p:pic>
        <p:nvPicPr>
          <p:cNvPr id="36867"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842963" y="4419600"/>
            <a:ext cx="78105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pPr eaLnBrk="1" hangingPunct="1">
              <a:defRPr/>
            </a:pPr>
            <a:r>
              <a:rPr lang="en-US" altLang="en-US">
                <a:ea typeface="+mj-ea"/>
              </a:rPr>
              <a:t>Within-subject design</a:t>
            </a:r>
          </a:p>
        </p:txBody>
      </p:sp>
      <p:sp>
        <p:nvSpPr>
          <p:cNvPr id="43010" name="Rectangle 3"/>
          <p:cNvSpPr>
            <a:spLocks noGrp="1" noChangeArrowheads="1"/>
          </p:cNvSpPr>
          <p:nvPr>
            <p:ph type="subTitle" idx="1"/>
          </p:nvPr>
        </p:nvSpPr>
        <p:spPr>
          <a:xfrm>
            <a:off x="2133600" y="2819400"/>
            <a:ext cx="6559550" cy="1752600"/>
          </a:xfrm>
        </p:spPr>
        <p:txBody>
          <a:bodyPr/>
          <a:lstStyle/>
          <a:p>
            <a:pPr eaLnBrk="1" hangingPunct="1">
              <a:spcBef>
                <a:spcPct val="0"/>
              </a:spcBef>
            </a:pPr>
            <a:r>
              <a:rPr lang="en-US" altLang="en-US"/>
              <a:t>Chong Ho Yu, Ph.D.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1143000"/>
          </a:xfrm>
        </p:spPr>
        <p:txBody>
          <a:bodyPr/>
          <a:lstStyle/>
          <a:p>
            <a:pPr marL="54864" indent="0" eaLnBrk="1" fontAlgn="auto" hangingPunct="1">
              <a:spcAft>
                <a:spcPts val="0"/>
              </a:spcAft>
              <a:defRPr/>
            </a:pPr>
            <a:r>
              <a:rPr lang="en-US" dirty="0">
                <a:solidFill>
                  <a:schemeClr val="tx2">
                    <a:tint val="100000"/>
                    <a:shade val="90000"/>
                    <a:satMod val="250000"/>
                    <a:alpha val="100000"/>
                  </a:schemeClr>
                </a:solidFill>
                <a:effectLst/>
                <a:ea typeface="+mj-ea"/>
              </a:rPr>
              <a:t>What is within-subject?</a:t>
            </a:r>
            <a:endParaRPr lang="en-US" dirty="0">
              <a:solidFill>
                <a:schemeClr val="tx2">
                  <a:tint val="100000"/>
                  <a:shade val="90000"/>
                  <a:satMod val="250000"/>
                  <a:alpha val="100000"/>
                </a:schemeClr>
              </a:solidFill>
              <a:ea typeface="+mj-ea"/>
            </a:endParaRPr>
          </a:p>
        </p:txBody>
      </p:sp>
      <p:sp>
        <p:nvSpPr>
          <p:cNvPr id="45058" name="Content Placeholder 2"/>
          <p:cNvSpPr>
            <a:spLocks noGrp="1"/>
          </p:cNvSpPr>
          <p:nvPr>
            <p:ph idx="1"/>
          </p:nvPr>
        </p:nvSpPr>
        <p:spPr/>
        <p:txBody>
          <a:bodyPr/>
          <a:lstStyle/>
          <a:p>
            <a:pPr eaLnBrk="1" hangingPunct="1"/>
            <a:r>
              <a:rPr lang="en-US" altLang="en-US"/>
              <a:t>Within-subject: The subjects in each level are the same people (correlated). They are measured at different points of time.  </a:t>
            </a:r>
          </a:p>
          <a:p>
            <a:pPr eaLnBrk="1" hangingPunct="1">
              <a:lnSpc>
                <a:spcPct val="90000"/>
              </a:lnSpc>
            </a:pPr>
            <a:r>
              <a:rPr lang="en-US" altLang="en-US"/>
              <a:t>Also known as </a:t>
            </a:r>
            <a:r>
              <a:rPr lang="en-US" altLang="en-US">
                <a:solidFill>
                  <a:schemeClr val="accent2"/>
                </a:solidFill>
              </a:rPr>
              <a:t>repeated measure</a:t>
            </a:r>
            <a:r>
              <a:rPr lang="en-US" altLang="en-US"/>
              <a:t> design or </a:t>
            </a:r>
            <a:r>
              <a:rPr lang="en-US" altLang="en-US">
                <a:solidFill>
                  <a:schemeClr val="accent2"/>
                </a:solidFill>
              </a:rPr>
              <a:t>longitudinal</a:t>
            </a:r>
            <a:r>
              <a:rPr lang="en-US" altLang="en-US"/>
              <a:t> design.</a:t>
            </a:r>
          </a:p>
        </p:txBody>
      </p:sp>
      <p:pic>
        <p:nvPicPr>
          <p:cNvPr id="4506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62000" y="4419600"/>
            <a:ext cx="7796213" cy="1219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a:defRPr/>
            </a:pPr>
            <a:r>
              <a:rPr lang="en-US" altLang="en-US" sz="3600">
                <a:ea typeface="+mj-ea"/>
              </a:rPr>
              <a:t>Common problem: Too few measures</a:t>
            </a:r>
          </a:p>
        </p:txBody>
      </p:sp>
      <p:sp>
        <p:nvSpPr>
          <p:cNvPr id="46082" name="Content Placeholder 2"/>
          <p:cNvSpPr>
            <a:spLocks noGrp="1"/>
          </p:cNvSpPr>
          <p:nvPr>
            <p:ph idx="1"/>
          </p:nvPr>
        </p:nvSpPr>
        <p:spPr>
          <a:xfrm>
            <a:off x="609600" y="1600200"/>
            <a:ext cx="8077200" cy="2057400"/>
          </a:xfrm>
        </p:spPr>
        <p:txBody>
          <a:bodyPr/>
          <a:lstStyle/>
          <a:p>
            <a:r>
              <a:rPr lang="en-US" altLang="en-US" sz="2400"/>
              <a:t>Look at the trend using two measures only: pretest posttest.</a:t>
            </a:r>
          </a:p>
          <a:p>
            <a:r>
              <a:rPr lang="en-US" altLang="en-US" sz="2400"/>
              <a:t>You can </a:t>
            </a:r>
            <a:r>
              <a:rPr lang="en-US" altLang="en-US" sz="2400">
                <a:solidFill>
                  <a:srgbClr val="FFC000"/>
                </a:solidFill>
              </a:rPr>
              <a:t>always draw a straight-line </a:t>
            </a:r>
            <a:r>
              <a:rPr lang="en-US" altLang="en-US" sz="2400"/>
              <a:t>by connecting two dots, but that doesn’t mean that there is a linear trend.</a:t>
            </a:r>
          </a:p>
          <a:p>
            <a:pPr eaLnBrk="1" hangingPunct="1"/>
            <a:endParaRPr lang="en-US" altLang="en-US" sz="2400"/>
          </a:p>
        </p:txBody>
      </p:sp>
      <p:pic>
        <p:nvPicPr>
          <p:cNvPr id="46084" name="Picture 4"/>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667000" y="3505200"/>
            <a:ext cx="4953000" cy="29749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defRPr/>
            </a:pPr>
            <a:r>
              <a:rPr lang="en-US" altLang="en-US">
                <a:ea typeface="+mj-ea"/>
              </a:rPr>
              <a:t>Growth model</a:t>
            </a:r>
          </a:p>
        </p:txBody>
      </p:sp>
      <p:sp>
        <p:nvSpPr>
          <p:cNvPr id="47106" name="Rectangle 3"/>
          <p:cNvSpPr>
            <a:spLocks noGrp="1" noChangeArrowheads="1"/>
          </p:cNvSpPr>
          <p:nvPr>
            <p:ph type="body" sz="half" idx="1"/>
          </p:nvPr>
        </p:nvSpPr>
        <p:spPr>
          <a:xfrm>
            <a:off x="533400" y="1600200"/>
            <a:ext cx="8001000" cy="2286000"/>
          </a:xfrm>
        </p:spPr>
        <p:txBody>
          <a:bodyPr/>
          <a:lstStyle/>
          <a:p>
            <a:pPr eaLnBrk="1" hangingPunct="1"/>
            <a:r>
              <a:rPr lang="en-US" altLang="en-US" sz="2800"/>
              <a:t>Also known as the growth model because you want to </a:t>
            </a:r>
            <a:r>
              <a:rPr lang="en-US" altLang="en-US" sz="2800">
                <a:solidFill>
                  <a:srgbClr val="FFC000"/>
                </a:solidFill>
              </a:rPr>
              <a:t>examine the trend</a:t>
            </a:r>
            <a:r>
              <a:rPr lang="en-US" altLang="en-US" sz="2800"/>
              <a:t>.</a:t>
            </a:r>
          </a:p>
          <a:p>
            <a:pPr eaLnBrk="1" hangingPunct="1"/>
            <a:r>
              <a:rPr lang="en-US" altLang="en-US" sz="2800"/>
              <a:t>The term “growth” is misleading because things can get worse.</a:t>
            </a:r>
          </a:p>
        </p:txBody>
      </p:sp>
      <p:pic>
        <p:nvPicPr>
          <p:cNvPr id="47108" name="Picture 1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14400" y="3581400"/>
            <a:ext cx="6019800" cy="28844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ea typeface="+mj-ea"/>
              </a:rPr>
              <a:t>Why within-subject design?</a:t>
            </a:r>
          </a:p>
        </p:txBody>
      </p:sp>
      <p:sp>
        <p:nvSpPr>
          <p:cNvPr id="49154" name="Content Placeholder 2"/>
          <p:cNvSpPr>
            <a:spLocks noGrp="1"/>
          </p:cNvSpPr>
          <p:nvPr>
            <p:ph idx="1"/>
          </p:nvPr>
        </p:nvSpPr>
        <p:spPr/>
        <p:txBody>
          <a:bodyPr/>
          <a:lstStyle/>
          <a:p>
            <a:r>
              <a:rPr lang="en-US" altLang="en-US" sz="2800"/>
              <a:t>Access to participants is difficult, e.g. you tried your best to recruit subjects but only 10 people signed up. If you use a between-subject design, you have 5 per group!</a:t>
            </a:r>
          </a:p>
          <a:p>
            <a:r>
              <a:rPr lang="en-US" altLang="en-US" sz="2800"/>
              <a:t>It is unethical to randomly assign subjects into different conditions.</a:t>
            </a:r>
          </a:p>
          <a:p>
            <a:r>
              <a:rPr lang="en-US" altLang="en-US" sz="2800"/>
              <a:t>It may be misleading to draw the conclusion from cross-sectional data (one-time point only)</a:t>
            </a:r>
          </a:p>
          <a:p>
            <a:endParaRPr lang="en-US" alt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 come here to bring division!</a:t>
            </a:r>
          </a:p>
        </p:txBody>
      </p:sp>
      <p:sp>
        <p:nvSpPr>
          <p:cNvPr id="3" name="Text Placeholder 2"/>
          <p:cNvSpPr>
            <a:spLocks noGrp="1"/>
          </p:cNvSpPr>
          <p:nvPr>
            <p:ph type="body" sz="quarter" idx="10"/>
          </p:nvPr>
        </p:nvSpPr>
        <p:spPr>
          <a:xfrm>
            <a:off x="381000" y="1411552"/>
            <a:ext cx="8382000" cy="4382738"/>
          </a:xfrm>
        </p:spPr>
        <p:txBody>
          <a:bodyPr/>
          <a:lstStyle/>
          <a:p>
            <a:r>
              <a:rPr lang="en-US" dirty="0"/>
              <a:t>In experiments we want to have comparable groups; we want to reduce bias.</a:t>
            </a:r>
          </a:p>
          <a:p>
            <a:r>
              <a:rPr lang="en-US" dirty="0"/>
              <a:t>We will divide the class into two groups</a:t>
            </a:r>
          </a:p>
          <a:p>
            <a:r>
              <a:rPr lang="en-US" dirty="0"/>
              <a:t>But the two groups must be equivalent or symmetrical</a:t>
            </a:r>
          </a:p>
          <a:p>
            <a:r>
              <a:rPr lang="en-US" dirty="0"/>
              <a:t>i.e. the same numbers of two genders; the same numbers of different races; the same numbers of different SES, religion…etc.</a:t>
            </a:r>
          </a:p>
          <a:p>
            <a:r>
              <a:rPr lang="en-US" dirty="0"/>
              <a:t>Can you do that?</a:t>
            </a:r>
          </a:p>
        </p:txBody>
      </p:sp>
    </p:spTree>
    <p:extLst>
      <p:ext uri="{BB962C8B-B14F-4D97-AF65-F5344CB8AC3E}">
        <p14:creationId xmlns:p14="http://schemas.microsoft.com/office/powerpoint/2010/main" val="1485465444"/>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is the “control”?</a:t>
            </a:r>
          </a:p>
        </p:txBody>
      </p:sp>
      <p:sp>
        <p:nvSpPr>
          <p:cNvPr id="3" name="Text Placeholder 2"/>
          <p:cNvSpPr>
            <a:spLocks noGrp="1"/>
          </p:cNvSpPr>
          <p:nvPr>
            <p:ph type="body" sz="quarter" idx="10"/>
          </p:nvPr>
        </p:nvSpPr>
        <p:spPr>
          <a:xfrm>
            <a:off x="381000" y="1411552"/>
            <a:ext cx="8382000" cy="2511457"/>
          </a:xfrm>
        </p:spPr>
        <p:txBody>
          <a:bodyPr/>
          <a:lstStyle/>
          <a:p>
            <a:r>
              <a:rPr lang="en-US" dirty="0"/>
              <a:t>When you have no control group…</a:t>
            </a:r>
          </a:p>
          <a:p>
            <a:r>
              <a:rPr lang="en-US" dirty="0"/>
              <a:t>You are your own control. The person that is most similar to you is: YOU!</a:t>
            </a:r>
          </a:p>
        </p:txBody>
      </p:sp>
      <p:pic>
        <p:nvPicPr>
          <p:cNvPr id="3074" name="Picture 2" descr="https://comefillyourcup.files.wordpress.com/2011/06/look_into_the_mirror.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810000" y="3276600"/>
            <a:ext cx="4485734" cy="297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6892499"/>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ea typeface="+mj-ea"/>
              </a:rPr>
              <a:t>One-shot or pre-posttest only</a:t>
            </a:r>
          </a:p>
        </p:txBody>
      </p:sp>
      <p:sp>
        <p:nvSpPr>
          <p:cNvPr id="50178" name="Content Placeholder 2"/>
          <p:cNvSpPr>
            <a:spLocks noGrp="1"/>
          </p:cNvSpPr>
          <p:nvPr>
            <p:ph idx="1"/>
          </p:nvPr>
        </p:nvSpPr>
        <p:spPr>
          <a:xfrm>
            <a:off x="4495800" y="1646238"/>
            <a:ext cx="4267200" cy="4525962"/>
          </a:xfrm>
        </p:spPr>
        <p:txBody>
          <a:bodyPr/>
          <a:lstStyle/>
          <a:p>
            <a:r>
              <a:rPr lang="en-US" altLang="en-US" sz="2400" b="1" dirty="0">
                <a:solidFill>
                  <a:srgbClr val="FFC000"/>
                </a:solidFill>
              </a:rPr>
              <a:t>A</a:t>
            </a:r>
            <a:r>
              <a:rPr lang="en-US" altLang="en-US" sz="2400" b="1" dirty="0"/>
              <a:t>:</a:t>
            </a:r>
            <a:r>
              <a:rPr lang="en-US" altLang="en-US" sz="2400" dirty="0"/>
              <a:t> This indicates that the change is a result of natural growth.</a:t>
            </a:r>
          </a:p>
          <a:p>
            <a:r>
              <a:rPr lang="en-US" altLang="en-US" sz="2400" b="1" dirty="0">
                <a:solidFill>
                  <a:srgbClr val="FFC000"/>
                </a:solidFill>
              </a:rPr>
              <a:t>B</a:t>
            </a:r>
            <a:r>
              <a:rPr lang="en-US" altLang="en-US" sz="2400" b="1" dirty="0"/>
              <a:t>: </a:t>
            </a:r>
            <a:r>
              <a:rPr lang="en-US" altLang="en-US" sz="2400" dirty="0"/>
              <a:t>This behavioral pattern is a cycle with a natural growth tendency. By chances the pretest may be given at the top of the cycle and the posttest may be given at the bottom of the cycle, or vice versa.</a:t>
            </a:r>
          </a:p>
          <a:p>
            <a:r>
              <a:rPr lang="en-US" altLang="en-US" sz="2400" dirty="0">
                <a:solidFill>
                  <a:srgbClr val="FFC000"/>
                </a:solidFill>
                <a:hlinkClick r:id="rId2"/>
              </a:rPr>
              <a:t>Market trend</a:t>
            </a:r>
            <a:endParaRPr lang="en-US" altLang="en-US" sz="2400" dirty="0">
              <a:solidFill>
                <a:srgbClr val="FFC000"/>
              </a:solidFill>
            </a:endParaRPr>
          </a:p>
        </p:txBody>
      </p:sp>
      <p:pic>
        <p:nvPicPr>
          <p:cNvPr id="50179" name="Picture 2" descr="http://www.creative-wisdom.com/teaching/WBI/time_series.gif"/>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81000" y="1658938"/>
            <a:ext cx="3962400" cy="333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ea typeface="+mj-ea"/>
              </a:rPr>
              <a:t>One-shot or pre-posttest only</a:t>
            </a:r>
          </a:p>
        </p:txBody>
      </p:sp>
      <p:sp>
        <p:nvSpPr>
          <p:cNvPr id="51202" name="Content Placeholder 2"/>
          <p:cNvSpPr>
            <a:spLocks noGrp="1"/>
          </p:cNvSpPr>
          <p:nvPr>
            <p:ph idx="1"/>
          </p:nvPr>
        </p:nvSpPr>
        <p:spPr>
          <a:xfrm>
            <a:off x="4343400" y="1524000"/>
            <a:ext cx="4495800" cy="4876800"/>
          </a:xfrm>
        </p:spPr>
        <p:txBody>
          <a:bodyPr/>
          <a:lstStyle/>
          <a:p>
            <a:r>
              <a:rPr lang="en-US" altLang="en-US" sz="2400" b="1" dirty="0">
                <a:solidFill>
                  <a:srgbClr val="FFC000"/>
                </a:solidFill>
              </a:rPr>
              <a:t>C:</a:t>
            </a:r>
            <a:r>
              <a:rPr lang="en-US" altLang="en-US" sz="2400" b="1" dirty="0"/>
              <a:t> </a:t>
            </a:r>
            <a:r>
              <a:rPr lang="en-US" altLang="en-US" sz="2400" dirty="0"/>
              <a:t>This pattern resembles B except that there is no growth.</a:t>
            </a:r>
          </a:p>
          <a:p>
            <a:r>
              <a:rPr lang="en-US" altLang="en-US" sz="2400" b="1" dirty="0">
                <a:solidFill>
                  <a:srgbClr val="FFC000"/>
                </a:solidFill>
              </a:rPr>
              <a:t>D:</a:t>
            </a:r>
            <a:r>
              <a:rPr lang="en-US" altLang="en-US" sz="2400" b="1" dirty="0"/>
              <a:t> </a:t>
            </a:r>
            <a:r>
              <a:rPr lang="en-US" altLang="en-US" sz="2400" dirty="0"/>
              <a:t>This shows a short-term gain. It is not uncommon that a new treatment induces short-term improvement, but this effect does not last. After the excitement is cooled down, the performance may be worse than before.</a:t>
            </a:r>
          </a:p>
          <a:p>
            <a:r>
              <a:rPr lang="en-US" altLang="en-US" sz="2400" dirty="0">
                <a:hlinkClick r:id="rId2"/>
              </a:rPr>
              <a:t>Example</a:t>
            </a:r>
            <a:endParaRPr lang="en-US" altLang="en-US" sz="2400" dirty="0"/>
          </a:p>
          <a:p>
            <a:endParaRPr lang="en-US" altLang="en-US" dirty="0"/>
          </a:p>
        </p:txBody>
      </p:sp>
      <p:pic>
        <p:nvPicPr>
          <p:cNvPr id="51203" name="Picture 2" descr="http://www.creative-wisdom.com/teaching/WBI/time_series.gif"/>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4800" y="1543050"/>
            <a:ext cx="3962400" cy="333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ea typeface="+mj-ea"/>
              </a:rPr>
              <a:t>One-shot or pre-posttest only</a:t>
            </a:r>
          </a:p>
        </p:txBody>
      </p:sp>
      <p:sp>
        <p:nvSpPr>
          <p:cNvPr id="52226" name="Content Placeholder 2"/>
          <p:cNvSpPr>
            <a:spLocks noGrp="1"/>
          </p:cNvSpPr>
          <p:nvPr>
            <p:ph idx="1"/>
          </p:nvPr>
        </p:nvSpPr>
        <p:spPr>
          <a:xfrm>
            <a:off x="4419600" y="1695450"/>
            <a:ext cx="4267200" cy="4476750"/>
          </a:xfrm>
        </p:spPr>
        <p:txBody>
          <a:bodyPr/>
          <a:lstStyle/>
          <a:p>
            <a:r>
              <a:rPr lang="en-US" altLang="en-US" sz="2400" b="1" dirty="0">
                <a:solidFill>
                  <a:srgbClr val="FFC000"/>
                </a:solidFill>
              </a:rPr>
              <a:t>E:</a:t>
            </a:r>
            <a:r>
              <a:rPr lang="en-US" altLang="en-US" sz="2400" b="1" dirty="0"/>
              <a:t> </a:t>
            </a:r>
            <a:r>
              <a:rPr lang="en-US" altLang="en-US" sz="2400" dirty="0"/>
              <a:t>Short-term gain. Even though the momentum doesn't</a:t>
            </a:r>
            <a:r>
              <a:rPr lang="en-US" altLang="ja-JP" sz="2400" dirty="0"/>
              <a:t> continue, the performance doesn't</a:t>
            </a:r>
            <a:r>
              <a:rPr lang="ja-JP" altLang="en-US" sz="2400" dirty="0"/>
              <a:t>’</a:t>
            </a:r>
            <a:r>
              <a:rPr lang="en-US" altLang="ja-JP" sz="2400" dirty="0"/>
              <a:t>fall back.</a:t>
            </a:r>
          </a:p>
          <a:p>
            <a:r>
              <a:rPr lang="en-US" altLang="en-US" sz="2400" b="1" dirty="0">
                <a:solidFill>
                  <a:srgbClr val="FFC000"/>
                </a:solidFill>
              </a:rPr>
              <a:t>F:</a:t>
            </a:r>
            <a:r>
              <a:rPr lang="en-US" altLang="en-US" sz="2400" b="1" dirty="0"/>
              <a:t> </a:t>
            </a:r>
            <a:r>
              <a:rPr lang="en-US" altLang="en-US" sz="2400" dirty="0"/>
              <a:t>Long-term gain. Not only the learner learned the knowledge, but also learned how to learn (became a life-long learner). </a:t>
            </a:r>
            <a:endParaRPr lang="en-US" altLang="en-US" dirty="0"/>
          </a:p>
        </p:txBody>
      </p:sp>
      <p:pic>
        <p:nvPicPr>
          <p:cNvPr id="52227" name="Picture 2" descr="http://www.creative-wisdom.com/teaching/WBI/time_series.gif"/>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81000" y="1695450"/>
            <a:ext cx="3962400" cy="333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ea typeface="+mj-ea"/>
              </a:rPr>
              <a:t>One-shot or pre-posttest only</a:t>
            </a:r>
          </a:p>
        </p:txBody>
      </p:sp>
      <p:sp>
        <p:nvSpPr>
          <p:cNvPr id="53250" name="Content Placeholder 2"/>
          <p:cNvSpPr>
            <a:spLocks noGrp="1"/>
          </p:cNvSpPr>
          <p:nvPr>
            <p:ph idx="1"/>
          </p:nvPr>
        </p:nvSpPr>
        <p:spPr>
          <a:xfrm>
            <a:off x="4419600" y="1695450"/>
            <a:ext cx="4267200" cy="4476750"/>
          </a:xfrm>
        </p:spPr>
        <p:txBody>
          <a:bodyPr/>
          <a:lstStyle/>
          <a:p>
            <a:r>
              <a:rPr lang="en-US" altLang="en-US" sz="2400" b="1">
                <a:solidFill>
                  <a:srgbClr val="FFC000"/>
                </a:solidFill>
              </a:rPr>
              <a:t>G:</a:t>
            </a:r>
            <a:r>
              <a:rPr lang="en-US" altLang="en-US" sz="2400" b="1"/>
              <a:t> </a:t>
            </a:r>
            <a:r>
              <a:rPr lang="en-US" altLang="en-US" sz="2400"/>
              <a:t>It seems that there is no effect. However, the effect is latent and thus it takes time for the treatment to show its effect. Although the learner did not learn much information from the treatment, he might be motivated to further utilize the medium in other situations, or he might acquire a new tool and use it to solve other problems.</a:t>
            </a:r>
            <a:endParaRPr lang="en-US" altLang="en-US"/>
          </a:p>
        </p:txBody>
      </p:sp>
      <p:pic>
        <p:nvPicPr>
          <p:cNvPr id="53251" name="Picture 2" descr="http://www.creative-wisdom.com/teaching/WBI/time_series.gif"/>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81000" y="1695450"/>
            <a:ext cx="3962400" cy="333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ea typeface="+mj-ea"/>
              </a:rPr>
              <a:t>Another example</a:t>
            </a:r>
          </a:p>
        </p:txBody>
      </p:sp>
      <p:sp>
        <p:nvSpPr>
          <p:cNvPr id="54274" name="Content Placeholder 2"/>
          <p:cNvSpPr>
            <a:spLocks noGrp="1"/>
          </p:cNvSpPr>
          <p:nvPr>
            <p:ph idx="1"/>
          </p:nvPr>
        </p:nvSpPr>
        <p:spPr/>
        <p:txBody>
          <a:bodyPr/>
          <a:lstStyle/>
          <a:p>
            <a:r>
              <a:rPr lang="en-US" altLang="en-US" sz="2400"/>
              <a:t>When you look at the mean of each test, you may miss some interesting information.</a:t>
            </a:r>
          </a:p>
          <a:p>
            <a:r>
              <a:rPr lang="en-US" altLang="en-US" sz="2400"/>
              <a:t>A lot of score variability in Test 1. After the treatment, there is a </a:t>
            </a:r>
            <a:r>
              <a:rPr lang="en-US" altLang="en-US" sz="2400">
                <a:solidFill>
                  <a:srgbClr val="FFC000"/>
                </a:solidFill>
              </a:rPr>
              <a:t>short term equalizing effect</a:t>
            </a:r>
            <a:r>
              <a:rPr lang="en-US" altLang="en-US" sz="2400"/>
              <a:t>. Test 2 variance is smaller.</a:t>
            </a:r>
          </a:p>
          <a:p>
            <a:r>
              <a:rPr lang="en-US" altLang="en-US" sz="2400"/>
              <a:t>But at the end the scores spread out again.</a:t>
            </a:r>
          </a:p>
        </p:txBody>
      </p:sp>
      <p:pic>
        <p:nvPicPr>
          <p:cNvPr id="54275" name="Picture 5"/>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3124200" y="4117975"/>
            <a:ext cx="5105400" cy="243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a:defRPr/>
            </a:pPr>
            <a:r>
              <a:rPr lang="en-US" altLang="en-US" sz="3200" b="1" dirty="0">
                <a:ea typeface="+mj-ea"/>
              </a:rPr>
              <a:t>Factors which jeopardize internal validity of within-subject design</a:t>
            </a:r>
            <a:endParaRPr lang="en-US" altLang="en-US" dirty="0">
              <a:ea typeface="+mj-ea"/>
            </a:endParaRPr>
          </a:p>
        </p:txBody>
      </p:sp>
      <p:sp>
        <p:nvSpPr>
          <p:cNvPr id="55298" name="Content Placeholder 2"/>
          <p:cNvSpPr>
            <a:spLocks noGrp="1"/>
          </p:cNvSpPr>
          <p:nvPr>
            <p:ph idx="1"/>
          </p:nvPr>
        </p:nvSpPr>
        <p:spPr>
          <a:xfrm>
            <a:off x="457200" y="1600200"/>
            <a:ext cx="8229600" cy="4953000"/>
          </a:xfrm>
        </p:spPr>
        <p:txBody>
          <a:bodyPr/>
          <a:lstStyle/>
          <a:p>
            <a:r>
              <a:rPr lang="en-US" altLang="en-US" sz="2800" dirty="0">
                <a:solidFill>
                  <a:srgbClr val="FFC000"/>
                </a:solidFill>
              </a:rPr>
              <a:t>Maturation</a:t>
            </a:r>
            <a:r>
              <a:rPr lang="en-US" altLang="en-US" sz="2800" dirty="0"/>
              <a:t>: the processes within subjects which act as a function of the passage of time. i.e. if the project lasts a long period of time, most subjects may improve their performance regardless of treatment.</a:t>
            </a:r>
          </a:p>
          <a:p>
            <a:r>
              <a:rPr lang="en-US" altLang="en-US" sz="2800" dirty="0">
                <a:solidFill>
                  <a:srgbClr val="FFC000"/>
                </a:solidFill>
              </a:rPr>
              <a:t>Testing (Practice effect)</a:t>
            </a:r>
            <a:r>
              <a:rPr lang="en-US" altLang="en-US" sz="2800" dirty="0"/>
              <a:t>: the effects of taking a test on the outcomes of taking a second test.</a:t>
            </a:r>
          </a:p>
          <a:p>
            <a:r>
              <a:rPr lang="en-US" altLang="en-US" sz="2800" dirty="0">
                <a:solidFill>
                  <a:srgbClr val="FFC000"/>
                </a:solidFill>
              </a:rPr>
              <a:t>Instrumentation</a:t>
            </a:r>
            <a:r>
              <a:rPr lang="en-US" altLang="en-US" sz="2800" dirty="0"/>
              <a:t>: the changes in the instrument, observers, or scorers which may produce changes in outcomes.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a:defRPr/>
            </a:pPr>
            <a:r>
              <a:rPr lang="en-US" altLang="en-US" sz="3200" b="1" dirty="0">
                <a:ea typeface="+mj-ea"/>
              </a:rPr>
              <a:t>Factors which jeopardize internal validity of within-subject design</a:t>
            </a:r>
            <a:endParaRPr lang="en-US" altLang="en-US" dirty="0">
              <a:ea typeface="+mj-ea"/>
            </a:endParaRPr>
          </a:p>
        </p:txBody>
      </p:sp>
      <p:sp>
        <p:nvSpPr>
          <p:cNvPr id="56322" name="Content Placeholder 2"/>
          <p:cNvSpPr>
            <a:spLocks noGrp="1"/>
          </p:cNvSpPr>
          <p:nvPr>
            <p:ph idx="1"/>
          </p:nvPr>
        </p:nvSpPr>
        <p:spPr>
          <a:xfrm>
            <a:off x="457200" y="1600200"/>
            <a:ext cx="8229600" cy="4953000"/>
          </a:xfrm>
        </p:spPr>
        <p:txBody>
          <a:bodyPr/>
          <a:lstStyle/>
          <a:p>
            <a:r>
              <a:rPr lang="en-US" altLang="en-US" sz="2800">
                <a:solidFill>
                  <a:srgbClr val="FFC000"/>
                </a:solidFill>
              </a:rPr>
              <a:t>Statistical regression</a:t>
            </a:r>
            <a:r>
              <a:rPr lang="en-US" altLang="en-US" sz="2800"/>
              <a:t>: It is also known as regression to the mean. This threat is caused by the selection of subjects on the basis of extreme scores or characteristics. </a:t>
            </a:r>
          </a:p>
          <a:p>
            <a:r>
              <a:rPr lang="en-US" altLang="en-US" sz="2800">
                <a:solidFill>
                  <a:srgbClr val="FFC000"/>
                </a:solidFill>
              </a:rPr>
              <a:t>Ceiling effect</a:t>
            </a:r>
            <a:r>
              <a:rPr lang="en-US" altLang="en-US" sz="2800"/>
              <a:t>: Some subjects are very good and there is no room for improvement.</a:t>
            </a:r>
          </a:p>
          <a:p>
            <a:r>
              <a:rPr lang="en-US" altLang="en-US" sz="2800">
                <a:solidFill>
                  <a:srgbClr val="FFC000"/>
                </a:solidFill>
              </a:rPr>
              <a:t>Floor effect</a:t>
            </a:r>
            <a:r>
              <a:rPr lang="en-US" altLang="en-US" sz="2800"/>
              <a:t>: Some subjects are very poor and the treatment could not help them at all. </a:t>
            </a:r>
          </a:p>
          <a:p>
            <a:endParaRPr lang="en-US" alt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ea typeface="+mj-ea"/>
              </a:rPr>
              <a:t>Order effects</a:t>
            </a:r>
          </a:p>
        </p:txBody>
      </p:sp>
      <p:sp>
        <p:nvSpPr>
          <p:cNvPr id="57346" name="Content Placeholder 2"/>
          <p:cNvSpPr>
            <a:spLocks noGrp="1"/>
          </p:cNvSpPr>
          <p:nvPr>
            <p:ph idx="1"/>
          </p:nvPr>
        </p:nvSpPr>
        <p:spPr>
          <a:xfrm>
            <a:off x="304800" y="1600200"/>
            <a:ext cx="5334000" cy="4525963"/>
          </a:xfrm>
        </p:spPr>
        <p:txBody>
          <a:bodyPr/>
          <a:lstStyle/>
          <a:p>
            <a:r>
              <a:rPr lang="en-US" altLang="en-US" sz="2400">
                <a:solidFill>
                  <a:srgbClr val="FFC000"/>
                </a:solidFill>
              </a:rPr>
              <a:t>Fatigue </a:t>
            </a:r>
            <a:r>
              <a:rPr lang="en-US" altLang="en-US" sz="2400" dirty="0">
                <a:solidFill>
                  <a:srgbClr val="FFC000"/>
                </a:solidFill>
              </a:rPr>
              <a:t>effect</a:t>
            </a:r>
            <a:r>
              <a:rPr lang="en-US" altLang="en-US" sz="2400" dirty="0"/>
              <a:t>: score decreases due to boredom, saturation, or exhaustion </a:t>
            </a:r>
          </a:p>
          <a:p>
            <a:r>
              <a:rPr lang="en-US" altLang="en-US" sz="2400" dirty="0">
                <a:solidFill>
                  <a:srgbClr val="FFC000"/>
                </a:solidFill>
              </a:rPr>
              <a:t>Carry-over effect</a:t>
            </a:r>
            <a:r>
              <a:rPr lang="en-US" altLang="en-US" sz="2400" dirty="0"/>
              <a:t>: The effect of one treatment interfere with the next one.</a:t>
            </a:r>
          </a:p>
          <a:p>
            <a:r>
              <a:rPr lang="en-US" altLang="en-US" sz="2400" dirty="0">
                <a:solidFill>
                  <a:srgbClr val="FFC000"/>
                </a:solidFill>
              </a:rPr>
              <a:t>Contrast effect</a:t>
            </a:r>
            <a:r>
              <a:rPr lang="en-US" altLang="en-US" sz="2400" dirty="0"/>
              <a:t>: score change as the previous and current items are vastly difference. E.g. after eating a dish cooked by me, you would give a high rating to MacDonald or Burger King.</a:t>
            </a:r>
          </a:p>
        </p:txBody>
      </p:sp>
      <p:pic>
        <p:nvPicPr>
          <p:cNvPr id="57347" name="Picture 3"/>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715000" y="1752600"/>
            <a:ext cx="27432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cooking!</a:t>
            </a:r>
          </a:p>
        </p:txBody>
      </p:sp>
      <p:sp>
        <p:nvSpPr>
          <p:cNvPr id="3" name="Content Placeholder 2"/>
          <p:cNvSpPr>
            <a:spLocks noGrp="1"/>
          </p:cNvSpPr>
          <p:nvPr>
            <p:ph idx="1"/>
          </p:nvPr>
        </p:nvSpPr>
        <p:spPr/>
        <p:txBody>
          <a:bodyPr/>
          <a:lstStyle/>
          <a:p>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1614112653"/>
              </p:ext>
            </p:extLst>
          </p:nvPr>
        </p:nvGraphicFramePr>
        <p:xfrm>
          <a:off x="914400" y="1628653"/>
          <a:ext cx="7162800" cy="4775200"/>
        </p:xfrm>
        <a:graphic>
          <a:graphicData uri="http://schemas.openxmlformats.org/presentationml/2006/ole">
            <mc:AlternateContent xmlns:mc="http://schemas.openxmlformats.org/markup-compatibility/2006">
              <mc:Choice xmlns:v="urn:schemas-microsoft-com:vml" Requires="v">
                <p:oleObj spid="_x0000_s1040" name="Image" r:id="rId3" imgW="33219000" imgH="22145760" progId="Photoshop.Image.13">
                  <p:embed/>
                </p:oleObj>
              </mc:Choice>
              <mc:Fallback>
                <p:oleObj name="Image" r:id="rId3" imgW="33219000" imgH="22145760" progId="Photoshop.Image.13">
                  <p:embed/>
                  <p:pic>
                    <p:nvPicPr>
                      <p:cNvPr id="0" name=""/>
                      <p:cNvPicPr/>
                      <p:nvPr/>
                    </p:nvPicPr>
                    <p:blipFill>
                      <a:blip r:embed="rId4"/>
                      <a:stretch>
                        <a:fillRect/>
                      </a:stretch>
                    </p:blipFill>
                    <p:spPr>
                      <a:xfrm>
                        <a:off x="914400" y="1628653"/>
                        <a:ext cx="7162800" cy="4775200"/>
                      </a:xfrm>
                      <a:prstGeom prst="rect">
                        <a:avLst/>
                      </a:prstGeom>
                    </p:spPr>
                  </p:pic>
                </p:oleObj>
              </mc:Fallback>
            </mc:AlternateContent>
          </a:graphicData>
        </a:graphic>
      </p:graphicFrame>
    </p:spTree>
    <p:extLst>
      <p:ext uri="{BB962C8B-B14F-4D97-AF65-F5344CB8AC3E}">
        <p14:creationId xmlns:p14="http://schemas.microsoft.com/office/powerpoint/2010/main" val="25086719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ea typeface="+mj-ea"/>
              </a:rPr>
              <a:t>Other effects</a:t>
            </a:r>
          </a:p>
        </p:txBody>
      </p:sp>
      <p:sp>
        <p:nvSpPr>
          <p:cNvPr id="58370" name="Content Placeholder 2"/>
          <p:cNvSpPr>
            <a:spLocks noGrp="1"/>
          </p:cNvSpPr>
          <p:nvPr>
            <p:ph idx="1"/>
          </p:nvPr>
        </p:nvSpPr>
        <p:spPr>
          <a:xfrm>
            <a:off x="457200" y="1646238"/>
            <a:ext cx="8153400" cy="4525962"/>
          </a:xfrm>
        </p:spPr>
        <p:txBody>
          <a:bodyPr/>
          <a:lstStyle/>
          <a:p>
            <a:r>
              <a:rPr lang="en-US" altLang="en-US" sz="2800">
                <a:solidFill>
                  <a:srgbClr val="FFC000"/>
                </a:solidFill>
              </a:rPr>
              <a:t>Assimilation effect</a:t>
            </a:r>
            <a:r>
              <a:rPr lang="en-US" altLang="en-US" sz="2800"/>
              <a:t>: score change due to the previous and current items are correlated positively. E.g. after trying a Macbook Pro, you would give a very high rating to Mac Air. </a:t>
            </a:r>
          </a:p>
        </p:txBody>
      </p:sp>
      <p:pic>
        <p:nvPicPr>
          <p:cNvPr id="58371" name="Picture 8" descr="https://iosorchard.files.wordpress.com/2012/05/macbook-pro-vs-air-2012.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600200" y="3581400"/>
            <a:ext cx="5653088" cy="284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defRPr/>
            </a:pPr>
            <a:r>
              <a:rPr lang="en-US" altLang="en-US" dirty="0">
                <a:ea typeface="+mj-ea"/>
              </a:rPr>
              <a:t>Counterbalancing</a:t>
            </a:r>
          </a:p>
        </p:txBody>
      </p:sp>
      <p:sp>
        <p:nvSpPr>
          <p:cNvPr id="59394" name="Content Placeholder 2"/>
          <p:cNvSpPr>
            <a:spLocks noGrp="1"/>
          </p:cNvSpPr>
          <p:nvPr>
            <p:ph idx="1"/>
          </p:nvPr>
        </p:nvSpPr>
        <p:spPr>
          <a:xfrm>
            <a:off x="646113" y="1524000"/>
            <a:ext cx="8077200" cy="4530725"/>
          </a:xfrm>
        </p:spPr>
        <p:txBody>
          <a:bodyPr/>
          <a:lstStyle/>
          <a:p>
            <a:r>
              <a:rPr lang="en-US" altLang="en-US" sz="2400"/>
              <a:t>To compensate for the order effect, the sequence of the treatment is alternated in an attempt to evenly distribute measurement error. It is called </a:t>
            </a:r>
            <a:r>
              <a:rPr lang="en-US" altLang="en-US" sz="2400">
                <a:solidFill>
                  <a:srgbClr val="FFC000"/>
                </a:solidFill>
              </a:rPr>
              <a:t>counterbalancing</a:t>
            </a:r>
            <a:r>
              <a:rPr lang="en-US" altLang="en-US" sz="2400"/>
              <a:t> or the </a:t>
            </a:r>
            <a:r>
              <a:rPr lang="en-US" altLang="en-US" sz="2400">
                <a:solidFill>
                  <a:srgbClr val="FFC000"/>
                </a:solidFill>
              </a:rPr>
              <a:t>cross-over design</a:t>
            </a:r>
            <a:r>
              <a:rPr lang="en-US" altLang="en-US" sz="2400"/>
              <a:t>.</a:t>
            </a:r>
          </a:p>
          <a:p>
            <a:endParaRPr lang="en-US" altLang="en-US"/>
          </a:p>
        </p:txBody>
      </p:sp>
      <p:pic>
        <p:nvPicPr>
          <p:cNvPr id="5939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362200" y="3387725"/>
            <a:ext cx="5537200" cy="2794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a:t>
            </a:r>
          </a:p>
        </p:txBody>
      </p:sp>
      <p:sp>
        <p:nvSpPr>
          <p:cNvPr id="3" name="Content Placeholder 2"/>
          <p:cNvSpPr>
            <a:spLocks noGrp="1"/>
          </p:cNvSpPr>
          <p:nvPr>
            <p:ph idx="1"/>
          </p:nvPr>
        </p:nvSpPr>
        <p:spPr/>
        <p:txBody>
          <a:bodyPr/>
          <a:lstStyle/>
          <a:p>
            <a:r>
              <a:rPr lang="en-US" dirty="0"/>
              <a:t>In between-subject design you need two independent groups.</a:t>
            </a:r>
          </a:p>
          <a:p>
            <a:r>
              <a:rPr lang="en-US" dirty="0"/>
              <a:t>In within-subject design you have the same people. </a:t>
            </a:r>
          </a:p>
          <a:p>
            <a:r>
              <a:rPr lang="en-US" dirty="0"/>
              <a:t>Can you use the same persons to do a between-subject design? </a:t>
            </a:r>
          </a:p>
        </p:txBody>
      </p:sp>
    </p:spTree>
    <p:extLst>
      <p:ext uri="{BB962C8B-B14F-4D97-AF65-F5344CB8AC3E}">
        <p14:creationId xmlns:p14="http://schemas.microsoft.com/office/powerpoint/2010/main" val="31027005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81922" name="Picture 2" descr="http://i1.wp.com/www.everydaycheapskate.com/wp-content/uploads/16641483_m.jpg?resize=555%2C335"/>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33400" y="1404143"/>
            <a:ext cx="7899316" cy="4768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752477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506</TotalTime>
  <Words>1289</Words>
  <Application>Microsoft Office PowerPoint</Application>
  <PresentationFormat>On-screen Show (4:3)</PresentationFormat>
  <Paragraphs>126</Paragraphs>
  <Slides>35</Slides>
  <Notes>3</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35</vt:i4>
      </vt:variant>
    </vt:vector>
  </HeadingPairs>
  <TitlesOfParts>
    <vt:vector size="42" baseType="lpstr">
      <vt:lpstr>MS PGothic</vt:lpstr>
      <vt:lpstr>Arial</vt:lpstr>
      <vt:lpstr>Calibri</vt:lpstr>
      <vt:lpstr>Rockwell</vt:lpstr>
      <vt:lpstr>Wingdings 2</vt:lpstr>
      <vt:lpstr>Foundry</vt:lpstr>
      <vt:lpstr>Image</vt:lpstr>
      <vt:lpstr>Psyc 362  Quantitative Research Design 1</vt:lpstr>
      <vt:lpstr>Between-subject design</vt:lpstr>
      <vt:lpstr>Between-Subject</vt:lpstr>
      <vt:lpstr>Between-subject</vt:lpstr>
      <vt:lpstr>What do we care?</vt:lpstr>
      <vt:lpstr>One-way ANOVA</vt:lpstr>
      <vt:lpstr>Factor and level</vt:lpstr>
      <vt:lpstr>Factor and level</vt:lpstr>
      <vt:lpstr>What is between-subject?</vt:lpstr>
      <vt:lpstr>Why isn’t it called Analysis of means?</vt:lpstr>
      <vt:lpstr>I have a side job…</vt:lpstr>
      <vt:lpstr>Why isn’t it called Analysis of means?</vt:lpstr>
      <vt:lpstr>Parametric assumptions</vt:lpstr>
      <vt:lpstr>Beyond ANOVA</vt:lpstr>
      <vt:lpstr>ANCOVA</vt:lpstr>
      <vt:lpstr>Within-subject design</vt:lpstr>
      <vt:lpstr>What is within-subject?</vt:lpstr>
      <vt:lpstr>Common problem: Too few measures</vt:lpstr>
      <vt:lpstr>Growth model</vt:lpstr>
      <vt:lpstr>Why within-subject design?</vt:lpstr>
      <vt:lpstr>I come here to bring division!</vt:lpstr>
      <vt:lpstr>Who is the “control”?</vt:lpstr>
      <vt:lpstr>One-shot or pre-posttest only</vt:lpstr>
      <vt:lpstr>One-shot or pre-posttest only</vt:lpstr>
      <vt:lpstr>One-shot or pre-posttest only</vt:lpstr>
      <vt:lpstr>One-shot or pre-posttest only</vt:lpstr>
      <vt:lpstr>Another example</vt:lpstr>
      <vt:lpstr>Factors which jeopardize internal validity of within-subject design</vt:lpstr>
      <vt:lpstr>Factors which jeopardize internal validity of within-subject design</vt:lpstr>
      <vt:lpstr>Order effects</vt:lpstr>
      <vt:lpstr>My cooking!</vt:lpstr>
      <vt:lpstr>Other effects</vt:lpstr>
      <vt:lpstr>Counterbalancing</vt:lpstr>
      <vt:lpstr>Question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dc:creator>
  <cp:lastModifiedBy>Chong Ho Yu</cp:lastModifiedBy>
  <cp:revision>149</cp:revision>
  <dcterms:created xsi:type="dcterms:W3CDTF">2011-11-20T02:42:19Z</dcterms:created>
  <dcterms:modified xsi:type="dcterms:W3CDTF">2019-10-31T15:52:43Z</dcterms:modified>
</cp:coreProperties>
</file>