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2" r:id="rId4"/>
    <p:sldId id="259" r:id="rId5"/>
    <p:sldId id="260" r:id="rId6"/>
    <p:sldId id="261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2" autoAdjust="0"/>
    <p:restoredTop sz="94660"/>
  </p:normalViewPr>
  <p:slideViewPr>
    <p:cSldViewPr>
      <p:cViewPr varScale="1">
        <p:scale>
          <a:sx n="110" d="100"/>
          <a:sy n="110" d="100"/>
        </p:scale>
        <p:origin x="10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Qualitative design: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The purpose of quantitative study is for hypothesis testing only. Exploratory study is not allowed.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The purpose of qualitative study is for description only. Causal explanations are not allowed.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Qualitative research uses focus group.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9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705600" cy="1524000"/>
          </a:xfrm>
        </p:spPr>
        <p:txBody>
          <a:bodyPr>
            <a:noAutofit/>
          </a:bodyPr>
          <a:lstStyle/>
          <a:p>
            <a:r>
              <a:rPr lang="en-US" dirty="0" smtClean="0"/>
              <a:t>Which of the following is the </a:t>
            </a:r>
            <a:r>
              <a:rPr lang="en-US" u="sng" dirty="0" smtClean="0"/>
              <a:t>commonly accepted </a:t>
            </a:r>
            <a:r>
              <a:rPr lang="en-US" dirty="0" smtClean="0"/>
              <a:t>criterion of good qualitative research?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200400"/>
            <a:ext cx="6934200" cy="2895600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External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Internal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Reliability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C</a:t>
            </a:r>
            <a:r>
              <a:rPr lang="en-US" sz="3200" dirty="0" smtClean="0"/>
              <a:t>redibility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is the view of reality in grounded theory?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Reality is objective and the truth is out there to be discovered.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Reality is evolving. One can retrospectively reinterpret the past.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Reality is a result of social construction. Everyone makes up one’s own world.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389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Ethnography is often used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Anthropologists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Journalists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Cultural psychologists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119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In ethnography how can you avoid bias?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820585" cy="3777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Learn the native language of the culture under study.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Bring a team in which all team members have the same training.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Disclose your background and the objective of the study to the participants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256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What is the impact of Edgar Snow’s book “Red Star over China”?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591985" cy="332042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A</a:t>
            </a:r>
            <a:r>
              <a:rPr lang="en-US" sz="2400" dirty="0" smtClean="0"/>
              <a:t>mericans started to form a favorable view of the Chinese Communists and the Soviet Union.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At the middle of World War II Truman ceased supporting </a:t>
            </a:r>
            <a:r>
              <a:rPr lang="en-US" sz="2400" smtClean="0"/>
              <a:t>the </a:t>
            </a:r>
            <a:r>
              <a:rPr lang="en-US" sz="2400" smtClean="0"/>
              <a:t>Chinese Nationalist </a:t>
            </a:r>
            <a:r>
              <a:rPr lang="en-US" sz="2400" dirty="0" smtClean="0"/>
              <a:t>government.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Americans looked at Mao as a reformer and a hero.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833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Which of the following is NOT a flaw of Margaret Mead’s Samoa's study?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591985" cy="332042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She was not fluent in the native language and had to count on a translator.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She didn’t understand the culture and took what people said literally.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She wrote down what she heard but didn’t verify it using other sources.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She has a strong preconception inherited from her mentor Franz Boas (the nature thesis)</a:t>
            </a:r>
          </a:p>
        </p:txBody>
      </p:sp>
    </p:spTree>
    <p:extLst>
      <p:ext uri="{BB962C8B-B14F-4D97-AF65-F5344CB8AC3E}">
        <p14:creationId xmlns:p14="http://schemas.microsoft.com/office/powerpoint/2010/main" val="34757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</TotalTime>
  <Words>322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Wisp</vt:lpstr>
      <vt:lpstr>Qualitative design: Ungraded review questions</vt:lpstr>
      <vt:lpstr>Which of the following is true?</vt:lpstr>
      <vt:lpstr>Which of the following is the commonly accepted criterion of good qualitative research?</vt:lpstr>
      <vt:lpstr>What is the view of reality in grounded theory?</vt:lpstr>
      <vt:lpstr>Ethnography is often used by</vt:lpstr>
      <vt:lpstr>In ethnography how can you avoid bias?</vt:lpstr>
      <vt:lpstr>What is the impact of Edgar Snow’s book “Red Star over China”?</vt:lpstr>
      <vt:lpstr>Which of the following is NOT a flaw of Margaret Mead’s Samoa's study?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23</cp:revision>
  <cp:lastPrinted>1601-01-01T00:00:00Z</cp:lastPrinted>
  <dcterms:created xsi:type="dcterms:W3CDTF">2015-03-25T05:36:38Z</dcterms:created>
  <dcterms:modified xsi:type="dcterms:W3CDTF">2017-06-06T23:04:09Z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