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5" r:id="rId5"/>
    <p:sldId id="271" r:id="rId6"/>
    <p:sldId id="274" r:id="rId7"/>
    <p:sldId id="272" r:id="rId8"/>
    <p:sldId id="276" r:id="rId9"/>
    <p:sldId id="27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9"/>
    <p:restoredTop sz="93253"/>
  </p:normalViewPr>
  <p:slideViewPr>
    <p:cSldViewPr snapToGrid="0" snapToObjects="1">
      <p:cViewPr varScale="1">
        <p:scale>
          <a:sx n="92" d="100"/>
          <a:sy n="92" d="100"/>
        </p:scale>
        <p:origin x="7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</a:t>
            </a:r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measure of subjective-wellbeing?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7782"/>
            <a:ext cx="9870831" cy="2556164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Satisfaction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Self-esteem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Education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Stress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measure of objective-wellbeing?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7782"/>
            <a:ext cx="9870831" cy="2556164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Abortion rate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Health indices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Test performance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Stress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06207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</a:t>
            </a:r>
            <a:r>
              <a:rPr lang="en-US" dirty="0" smtClean="0"/>
              <a:t>statement(s) is/are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terms of separation of church and state, the US is a secular nation.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Most European nations are secular in the sense that most people don’t care about religion and seldom attend church.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New atheists are hostile to religion and its version of secularization is militant. 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statement(s) is/are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6458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Usually r</a:t>
            </a:r>
            <a:r>
              <a:rPr lang="en-US" sz="3200" dirty="0" smtClean="0"/>
              <a:t>eligious people are affiliated with a religious institution.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Usually spiritual people do not attend religious activities on a regular basis.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Usually spiritual people believe in a personal God.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074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what way Imago Dei is connected to Seligman’s PERMA theory of happiness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8663"/>
            <a:ext cx="9870831" cy="325678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God assigned missions and vocations to us; we need engagement and achievement to be happy.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God made us to be social beings; we need authentic connections with people to enjoy life.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Because of God, life is meaningful and purposeful; we need meaning to enjoy our purposeful existence.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</a:t>
            </a:r>
            <a:r>
              <a:rPr lang="en-US" sz="3200" dirty="0" smtClean="0"/>
              <a:t>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0273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 smtClean="0"/>
              <a:t>Which of the following statement(s) is/are true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36173"/>
            <a:ext cx="10196945" cy="4436918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Many studies show that there is a positive relationship between subjective wellbeing and religiosity.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Many studies show that there is a positive relationship between objective wellbeing and secularization.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relationship between wellbeing and secularization/religiosity depends on the definitions and the data selected.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</a:t>
            </a:r>
            <a:r>
              <a:rPr lang="en-US" sz="3200" dirty="0" smtClean="0"/>
              <a:t>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3286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0273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 smtClean="0"/>
              <a:t>Which of the following statement(s) is/are true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72145"/>
            <a:ext cx="10196945" cy="410094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US has the world’s highest divorce rate.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divorce rate of Evangelical Christians is higher than that of the general public.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teenage pregnancy rate of the US is higher than that of the UK.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</a:t>
            </a:r>
            <a:r>
              <a:rPr lang="en-US" sz="3200" dirty="0" smtClean="0"/>
              <a:t>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583962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236</TotalTime>
  <Words>382</Words>
  <Application>Microsoft Macintosh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Franklin Gothic Book</vt:lpstr>
      <vt:lpstr>Crop</vt:lpstr>
      <vt:lpstr>Ungraded quiz</vt:lpstr>
      <vt:lpstr>Show me your fingers</vt:lpstr>
      <vt:lpstr>Which of the following is NOT a measure of subjective-wellbeing?</vt:lpstr>
      <vt:lpstr>Which of the following is NOT a measure of objective-wellbeing?</vt:lpstr>
      <vt:lpstr>Which of the following statement(s) is/are TRUE?</vt:lpstr>
      <vt:lpstr>Which of the following statement(s) is/are UNTRUE?</vt:lpstr>
      <vt:lpstr>In what way Imago Dei is connected to Seligman’s PERMA theory of happiness?</vt:lpstr>
      <vt:lpstr>Which of the following statement(s) is/are true?</vt:lpstr>
      <vt:lpstr>Which of the following statement(s) is/are true?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81</cp:revision>
  <dcterms:created xsi:type="dcterms:W3CDTF">2018-03-27T06:19:44Z</dcterms:created>
  <dcterms:modified xsi:type="dcterms:W3CDTF">2019-04-02T05:19:58Z</dcterms:modified>
</cp:coreProperties>
</file>