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9"/>
    <p:restoredTop sz="94581"/>
  </p:normalViewPr>
  <p:slideViewPr>
    <p:cSldViewPr snapToGrid="0" snapToObjects="1">
      <p:cViewPr varScale="1">
        <p:scale>
          <a:sx n="99" d="100"/>
          <a:sy n="99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9/29/22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9/29/22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9/29/22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Ungraded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Unit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What is </a:t>
            </a:r>
            <a:r>
              <a:rPr lang="en-US" dirty="0">
                <a:solidFill>
                  <a:srgbClr val="FF0000"/>
                </a:solidFill>
              </a:rPr>
              <a:t>not true </a:t>
            </a:r>
            <a:r>
              <a:rPr lang="en-US" dirty="0"/>
              <a:t>about abductive reasoning?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6000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Abductive reasoning is introduced by Charles Sanders Pierce.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Abduction is the same as inference to the best explanation (IBE).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Abductive reasoning aims to propose a promising conjecture by exploring different plausible explanations.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EDA is in alignment with abductive reasoning</a:t>
            </a:r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2. Which of the following is </a:t>
            </a:r>
            <a:r>
              <a:rPr lang="en-US" dirty="0">
                <a:solidFill>
                  <a:srgbClr val="FF0000"/>
                </a:solidFill>
              </a:rPr>
              <a:t>NOT</a:t>
            </a:r>
            <a:r>
              <a:rPr lang="en-US" dirty="0"/>
              <a:t> a component of EDA proposed by </a:t>
            </a:r>
            <a:r>
              <a:rPr lang="en-US" dirty="0" err="1"/>
              <a:t>Velleman</a:t>
            </a:r>
            <a:r>
              <a:rPr lang="en-US" dirty="0"/>
              <a:t> and </a:t>
            </a:r>
            <a:r>
              <a:rPr lang="en-US" dirty="0" err="1"/>
              <a:t>Hoaglin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82607"/>
            <a:ext cx="9601200" cy="35814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Residual analysis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Re-expression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Robust procedures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Revelation (data visualization)</a:t>
            </a:r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 In the past some scientists did not have the concept of residuals and thus they reported “perfect” data. These include: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Johannes Kepler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Gregor Mendel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Arthur Eddington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4. Which of the following describes the concept of residual analysis?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Data = fit + residual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Data = model + error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Data = signal + noise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962164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 Which of the following is </a:t>
            </a:r>
            <a:r>
              <a:rPr lang="en-US" dirty="0">
                <a:solidFill>
                  <a:srgbClr val="FF0000"/>
                </a:solidFill>
              </a:rPr>
              <a:t>not</a:t>
            </a:r>
            <a:r>
              <a:rPr lang="en-US" dirty="0"/>
              <a:t> a data transformation method?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5052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Normalize the distribution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Stabilize the variance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Linearize the trend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Equalize the deviations</a:t>
            </a:r>
          </a:p>
        </p:txBody>
      </p:sp>
    </p:spTree>
    <p:extLst>
      <p:ext uri="{BB962C8B-B14F-4D97-AF65-F5344CB8AC3E}">
        <p14:creationId xmlns:p14="http://schemas.microsoft.com/office/powerpoint/2010/main" val="1318763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 What of the following is called common log?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Log()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Log2()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Log5()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Log10()</a:t>
            </a:r>
          </a:p>
        </p:txBody>
      </p:sp>
    </p:spTree>
    <p:extLst>
      <p:ext uri="{BB962C8B-B14F-4D97-AF65-F5344CB8AC3E}">
        <p14:creationId xmlns:p14="http://schemas.microsoft.com/office/powerpoint/2010/main" val="1661270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7. The data visualization tool “boxplot” can be extended to: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Mean smoothing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Median smoothing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/>
              <a:t>Winsorized</a:t>
            </a:r>
            <a:r>
              <a:rPr lang="en-US" sz="3200" dirty="0"/>
              <a:t> mean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Trimmed mean</a:t>
            </a:r>
          </a:p>
        </p:txBody>
      </p:sp>
    </p:spTree>
    <p:extLst>
      <p:ext uri="{BB962C8B-B14F-4D97-AF65-F5344CB8AC3E}">
        <p14:creationId xmlns:p14="http://schemas.microsoft.com/office/powerpoint/2010/main" val="1488553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8. Which of the following statement about EDA and data mining (DM) is </a:t>
            </a:r>
            <a:r>
              <a:rPr lang="en-US" dirty="0">
                <a:solidFill>
                  <a:srgbClr val="FF0000"/>
                </a:solidFill>
              </a:rPr>
              <a:t>UNTRUE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EDA counts on human judgment whereas DM relies on automated machine learning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Data mining is specifically developed for big data while traditionally EDA handles smaller data sets.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Both EDA and DM rely on data visualization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Both EDA and DM check parametric assumptions to prepare data for CDA.</a:t>
            </a:r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9. Which of the following is not included in the goal-oriented taxonomy of EDA?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Detecting data clusters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Maximizing insight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Selecting variables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Recognizing patterns and relationships</a:t>
            </a:r>
          </a:p>
        </p:txBody>
      </p:sp>
    </p:spTree>
    <p:extLst>
      <p:ext uri="{BB962C8B-B14F-4D97-AF65-F5344CB8AC3E}">
        <p14:creationId xmlns:p14="http://schemas.microsoft.com/office/powerpoint/2010/main" val="2134496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10. Which of the following is untrue about EDA and data mining (data science)?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781504" cy="3637786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EDA requires manual transformation while data can be automatically transformed inside the hidden layer of neural networks.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EDA is hypothesis-driven while data mining is data-driven.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In EDA we use density ellipse to identify and remove outliers but this approach is not suitable to big data analytics.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are true.</a:t>
            </a:r>
          </a:p>
        </p:txBody>
      </p:sp>
    </p:spTree>
    <p:extLst>
      <p:ext uri="{BB962C8B-B14F-4D97-AF65-F5344CB8AC3E}">
        <p14:creationId xmlns:p14="http://schemas.microsoft.com/office/powerpoint/2010/main" val="3507961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(1) B (2) C (3) D (4) D (5) D</a:t>
            </a:r>
          </a:p>
          <a:p>
            <a:pPr marL="0" indent="0">
              <a:buNone/>
            </a:pPr>
            <a:r>
              <a:rPr lang="en-US" sz="3200" dirty="0"/>
              <a:t>(6) D (7) B (8) D (9) B (10) 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349864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113</TotalTime>
  <Words>424</Words>
  <Application>Microsoft Macintosh PowerPoint</Application>
  <PresentationFormat>Widescreen</PresentationFormat>
  <Paragraphs>55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Franklin Gothic Book</vt:lpstr>
      <vt:lpstr>Crop</vt:lpstr>
      <vt:lpstr>Ungraded quiz</vt:lpstr>
      <vt:lpstr>1. What is not true about abductive reasoning?</vt:lpstr>
      <vt:lpstr>2. Which of the following is NOT a component of EDA proposed by Velleman and Hoaglin?</vt:lpstr>
      <vt:lpstr>3. In the past some scientists did not have the concept of residuals and thus they reported “perfect” data. These include:</vt:lpstr>
      <vt:lpstr>4. Which of the following describes the concept of residual analysis?</vt:lpstr>
      <vt:lpstr>5. Which of the following is not a data transformation method?</vt:lpstr>
      <vt:lpstr>6. What of the following is called common log?</vt:lpstr>
      <vt:lpstr>7. The data visualization tool “boxplot” can be extended to:</vt:lpstr>
      <vt:lpstr>8. Which of the following statement about EDA and data mining (DM) is UNTRUE?</vt:lpstr>
      <vt:lpstr>9. Which of the following is not included in the goal-oriented taxonomy of EDA?</vt:lpstr>
      <vt:lpstr>10. Which of the following is untrue about EDA and data mining (data science)?</vt:lpstr>
      <vt:lpstr>Answers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Microsoft Office User</cp:lastModifiedBy>
  <cp:revision>28</cp:revision>
  <dcterms:created xsi:type="dcterms:W3CDTF">2018-03-27T06:19:44Z</dcterms:created>
  <dcterms:modified xsi:type="dcterms:W3CDTF">2022-09-30T02:09:00Z</dcterms:modified>
</cp:coreProperties>
</file>