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2" r:id="rId5"/>
    <p:sldId id="259" r:id="rId6"/>
    <p:sldId id="264" r:id="rId7"/>
    <p:sldId id="268" r:id="rId8"/>
    <p:sldId id="269" r:id="rId9"/>
    <p:sldId id="270" r:id="rId10"/>
    <p:sldId id="271" r:id="rId11"/>
    <p:sldId id="27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40"/>
    <p:restoredTop sz="94581"/>
  </p:normalViewPr>
  <p:slideViewPr>
    <p:cSldViewPr snapToGrid="0" snapToObjects="1">
      <p:cViewPr varScale="1">
        <p:scale>
          <a:sx n="99" d="100"/>
          <a:sy n="99" d="100"/>
        </p:scale>
        <p:origin x="8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10/27/22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10/27/22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10/27/22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10/27/22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10/27/22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10/27/22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Ungraded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Unit 4</a:t>
            </a:r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When there are too many variables, what problem do we face?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Over-plotting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Curse of dimensionality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Bandwidth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/>
              <a:t>Bandheight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2. When there are too many observations (big sample size), what problem do we face?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726674"/>
            <a:ext cx="9601200" cy="35814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Over-plotting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Curse of dimensionality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Bandwidth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/>
              <a:t>Bandheight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When there are too many data, which of the following techniques can be used to detect patterns?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787266"/>
            <a:ext cx="9601200" cy="308013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err="1"/>
              <a:t>Overplotting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Pie chart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Binning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</a:t>
            </a:r>
            <a:r>
              <a:rPr lang="en-US" sz="3200"/>
              <a:t>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66452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When there is one variable, which graphing format is appropriate in </a:t>
            </a:r>
            <a:r>
              <a:rPr lang="en-US" dirty="0">
                <a:solidFill>
                  <a:srgbClr val="FF0000"/>
                </a:solidFill>
              </a:rPr>
              <a:t>non-academic settings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Pie chart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Donut chart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Bar chart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are good</a:t>
            </a:r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 When the frequency count is partitioned by two grouping variables, which graphing format is the best for seeing </a:t>
            </a:r>
            <a:r>
              <a:rPr lang="en-US" dirty="0">
                <a:solidFill>
                  <a:srgbClr val="FF0000"/>
                </a:solidFill>
              </a:rPr>
              <a:t>differences </a:t>
            </a:r>
            <a:r>
              <a:rPr lang="en-US" dirty="0"/>
              <a:t>or </a:t>
            </a:r>
            <a:r>
              <a:rPr lang="en-US" dirty="0">
                <a:solidFill>
                  <a:srgbClr val="FF0000"/>
                </a:solidFill>
              </a:rPr>
              <a:t>changes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124274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Side by side bar chart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Stacked bar chart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/>
              <a:t>Slopegraph</a:t>
            </a:r>
            <a:r>
              <a:rPr lang="en-US" sz="3200" dirty="0"/>
              <a:t> or parallel coordinate plot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are good</a:t>
            </a:r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6. When there is one continuous variable and the data range is very wide, which graphing method is the best?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Histogram only.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Density smoothing only.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Superimpose a density smoother on a histogram.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None of the above.</a:t>
            </a:r>
          </a:p>
        </p:txBody>
      </p:sp>
    </p:spTree>
    <p:extLst>
      <p:ext uri="{BB962C8B-B14F-4D97-AF65-F5344CB8AC3E}">
        <p14:creationId xmlns:p14="http://schemas.microsoft.com/office/powerpoint/2010/main" val="156105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7. When there is a continuous variable and a grouping factor, which graphing method should be used (Choose the </a:t>
            </a:r>
            <a:r>
              <a:rPr lang="en-US" dirty="0">
                <a:solidFill>
                  <a:srgbClr val="FF0000"/>
                </a:solidFill>
              </a:rPr>
              <a:t>best</a:t>
            </a:r>
            <a:r>
              <a:rPr lang="en-US" dirty="0"/>
              <a:t> answer)?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Two stacked histograms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Pyramid graph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Two side-by-side boxplots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727120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8. What information can a violin plot </a:t>
            </a:r>
            <a:r>
              <a:rPr lang="en-US"/>
              <a:t>in SAS provide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Distributional information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Quantile information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Two-dimensional contour lines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 and B</a:t>
            </a:r>
          </a:p>
        </p:txBody>
      </p:sp>
    </p:spTree>
    <p:extLst>
      <p:ext uri="{BB962C8B-B14F-4D97-AF65-F5344CB8AC3E}">
        <p14:creationId xmlns:p14="http://schemas.microsoft.com/office/powerpoint/2010/main" val="925183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9. Which of the following statement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heat map shows the density of the data by contour lines.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nonparametric density shows the concentration of the data by colors only.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nonparametric density shows the concentration of the data by colors and contour lines.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None is true.</a:t>
            </a:r>
          </a:p>
        </p:txBody>
      </p:sp>
    </p:spTree>
    <p:extLst>
      <p:ext uri="{BB962C8B-B14F-4D97-AF65-F5344CB8AC3E}">
        <p14:creationId xmlns:p14="http://schemas.microsoft.com/office/powerpoint/2010/main" val="2138772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2800" dirty="0"/>
              <a:t>(1) B (2) A (3) C (4) D (5) C</a:t>
            </a:r>
          </a:p>
          <a:p>
            <a:pPr marL="0" indent="0">
              <a:buNone/>
            </a:pPr>
            <a:r>
              <a:rPr lang="en-US" sz="2800" dirty="0"/>
              <a:t>(6) C (7) B (8) D (9) C</a:t>
            </a:r>
          </a:p>
          <a:p>
            <a:r>
              <a:rPr lang="en-US" sz="2800" dirty="0"/>
              <a:t>If you could not answer many questions correctly, please review the PowerPoint slides or/and read my book/articles.</a:t>
            </a:r>
          </a:p>
          <a:p>
            <a:r>
              <a:rPr lang="en-US" sz="2800" dirty="0"/>
              <a:t>Please feel free to contact me or come to my office hours if any concept or procedure is unclear to you.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84049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288</TotalTime>
  <Words>385</Words>
  <Application>Microsoft Macintosh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Franklin Gothic Book</vt:lpstr>
      <vt:lpstr>Crop</vt:lpstr>
      <vt:lpstr>Ungraded quiz</vt:lpstr>
      <vt:lpstr>1. When there are too many variables, what problem do we face?</vt:lpstr>
      <vt:lpstr>2. When there are too many observations (big sample size), what problem do we face?</vt:lpstr>
      <vt:lpstr>3. When there are too many data, which of the following techniques can be used to detect patterns?</vt:lpstr>
      <vt:lpstr>4. When there is one variable, which graphing format is appropriate in non-academic settings?</vt:lpstr>
      <vt:lpstr>5. When the frequency count is partitioned by two grouping variables, which graphing format is the best for seeing differences or changes?</vt:lpstr>
      <vt:lpstr>6. When there is one continuous variable and the data range is very wide, which graphing method is the best?</vt:lpstr>
      <vt:lpstr>7. When there is a continuous variable and a grouping factor, which graphing method should be used (Choose the best answer)?</vt:lpstr>
      <vt:lpstr>8. What information can a violin plot in SAS provide?</vt:lpstr>
      <vt:lpstr>9. Which of the following statement is true?</vt:lpstr>
      <vt:lpstr>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54</cp:revision>
  <dcterms:created xsi:type="dcterms:W3CDTF">2018-03-27T06:19:44Z</dcterms:created>
  <dcterms:modified xsi:type="dcterms:W3CDTF">2022-10-28T03:39:32Z</dcterms:modified>
</cp:coreProperties>
</file>