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68" r:id="rId4"/>
    <p:sldId id="269" r:id="rId5"/>
    <p:sldId id="257" r:id="rId6"/>
    <p:sldId id="258" r:id="rId7"/>
    <p:sldId id="271" r:id="rId8"/>
    <p:sldId id="2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71"/>
    <p:restoredTop sz="93042"/>
  </p:normalViewPr>
  <p:slideViewPr>
    <p:cSldViewPr snapToGrid="0" snapToObjects="1">
      <p:cViewPr varScale="1">
        <p:scale>
          <a:sx n="111" d="100"/>
          <a:sy n="111" d="100"/>
        </p:scale>
        <p:origin x="6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6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resampling methods is based on sampling WITH replacement?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63906"/>
            <a:ext cx="9601200" cy="330349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Jackknife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Cross-validation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Bootstrapping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500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resampling methods is based on sampling WITHOUT replacement?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63906"/>
            <a:ext cx="9601200" cy="330349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Jackknife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Cross-validation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Bootstrapping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smtClean="0"/>
              <a:t>A and B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7604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of the following statements about resampling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Originally resampling was developed for big data sets.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Two resampling methods, Jackknife and exact tests, are commonly used in big data analytics.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root of resampling is Monte Carlo simulation.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Resampling does not need real data.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Like the sampling distribution, the empirical distribution generated by bootstrapping is always normal.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Jackknife does not assume that every observation is treated equally.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Bootstrapping means one sample gives rise to many samples.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Fisher used the exact test to solve the problem of lady’s tasting coffee.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</a:t>
            </a:r>
            <a:r>
              <a:rPr lang="en-US" dirty="0" smtClean="0"/>
              <a:t>about JMP and R is </a:t>
            </a:r>
            <a:r>
              <a:rPr lang="en-US" dirty="0" smtClean="0"/>
              <a:t>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JMP connection to R works across different platforms (Windows and Mac).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You need to write a script to enable JMP’s connection with 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You can run R codes in JMP, but you have to view the result in R Studio, not in JMP.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resampling code in R is available in the JMP library.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00393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</a:t>
            </a:r>
            <a:r>
              <a:rPr lang="en-US" dirty="0" smtClean="0"/>
              <a:t>abut the Bayesian approach is </a:t>
            </a:r>
            <a:r>
              <a:rPr lang="en-US" dirty="0" smtClean="0"/>
              <a:t>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Unlike the frequency approach, the answer yielded by </a:t>
            </a:r>
            <a:r>
              <a:rPr lang="en-US" sz="2800" dirty="0" err="1" smtClean="0"/>
              <a:t>Bayesianism</a:t>
            </a:r>
            <a:r>
              <a:rPr lang="en-US" sz="2800" dirty="0" smtClean="0"/>
              <a:t> is a distribution of possible answers, not a single point estimate of a fixed parameter. 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Bayesian approach utilizes Marko Chain Monte Carol (MCMC) to resample from the data in order to creat</a:t>
            </a:r>
            <a:r>
              <a:rPr lang="en-US" sz="2800" dirty="0" smtClean="0"/>
              <a:t>e a distribution of possible answers.</a:t>
            </a:r>
            <a:r>
              <a:rPr lang="en-US" sz="2800" dirty="0" smtClean="0"/>
              <a:t>.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MCMC procedure is available in SAS</a:t>
            </a:r>
            <a:r>
              <a:rPr lang="en-US" sz="2800" dirty="0" smtClean="0"/>
              <a:t>.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017924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282</TotalTime>
  <Words>358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Franklin Gothic Book</vt:lpstr>
      <vt:lpstr>Crop</vt:lpstr>
      <vt:lpstr>Ungraded quiz</vt:lpstr>
      <vt:lpstr>Show me your fingers</vt:lpstr>
      <vt:lpstr>Which of the following resampling methods is based on sampling WITH replacement?</vt:lpstr>
      <vt:lpstr>Which of the following resampling methods is based on sampling WITHOUT replacement?</vt:lpstr>
      <vt:lpstr>Which of the following statements about resampling is true?</vt:lpstr>
      <vt:lpstr>Which of the following statements is true?</vt:lpstr>
      <vt:lpstr>Which of the following statements about JMP and R is true?</vt:lpstr>
      <vt:lpstr>Which of the following statements abut the Bayesian approach is true?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68</cp:revision>
  <dcterms:created xsi:type="dcterms:W3CDTF">2018-03-27T06:19:44Z</dcterms:created>
  <dcterms:modified xsi:type="dcterms:W3CDTF">2020-03-24T20:51:50Z</dcterms:modified>
</cp:coreProperties>
</file>