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8" r:id="rId7"/>
    <p:sldId id="26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6"/>
    <p:restoredTop sz="94643"/>
  </p:normalViewPr>
  <p:slideViewPr>
    <p:cSldViewPr snapToGrid="0" snapToObjects="1">
      <p:cViewPr varScale="1">
        <p:scale>
          <a:sx n="84" d="100"/>
          <a:sy n="84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8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difference between discriminant analysis (DA) and cluster analysis (CA)?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754216"/>
            <a:ext cx="9870831" cy="311318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DA the analyst needs to assign the number of clusters in advance while CA is entirely exploratory..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DA aims to assign observations into existing groups while CA is intended to discover new grouping patterns.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DA starts with a centroid but CA can start anywhere.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normal mixtures the data must be categorical.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latent class analysis the data must be continuous.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K-mean clustering the data can be continuous and categorical.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Two-step clustering accepts both continuous and categorical data.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DBSCAN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DBSCAN is available in SAS.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K-mean clustering might fail to detect a string-like clustering pattern but DBSCAN can detect any shape of clustering.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DBSCAN separates concentrated data from sparse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DBSCAN uses the elbow method to find the optimal K.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the elbow method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elbow method is available in Python.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elbow plot in cluster analysis is similar to the scree plot in factor analysis.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elbow method uses the raw distances to find the optimal k..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3514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Python library do you need to import Excel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Pandas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Scipy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Sklearn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N</a:t>
            </a:r>
            <a:r>
              <a:rPr lang="en-US" sz="3200" dirty="0" err="1" smtClean="0"/>
              <a:t>umpy</a:t>
            </a: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97692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hierarchical clustering (HC)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HC can be top-down or bottom-up.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HC and MDS can work hand in hand if the row items and the column items are the same in a symmetrical data matrix (e.g. R1 = C1, R2 = C2…etc.).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Besides grouping observations into a few clusters for data reduction, HC can also be used for matching two individuals into a pair.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two-step clustering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56761"/>
            <a:ext cx="9601200" cy="372130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In two-step clustering a pre-cluster is created in step 1.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In two-step clustering if the model quality index is less than 0.5, then it is considered a poor model.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Two-step clustering tends to create asymmetrical clusters.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294</TotalTime>
  <Words>436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Franklin Gothic Book</vt:lpstr>
      <vt:lpstr>Crop</vt:lpstr>
      <vt:lpstr>Ungraded quiz</vt:lpstr>
      <vt:lpstr>Show me your fingers</vt:lpstr>
      <vt:lpstr>What is the difference between discriminant analysis (DA) and cluster analysis (CA)?</vt:lpstr>
      <vt:lpstr>Which of the following statements is true?</vt:lpstr>
      <vt:lpstr>Which of the following about DBSCAN is untrue?</vt:lpstr>
      <vt:lpstr>Which of the following about the elbow method is untrue?</vt:lpstr>
      <vt:lpstr>Which of the following Python library do you need to import Excel data?</vt:lpstr>
      <vt:lpstr>Which of the following about hierarchical clustering (HC) is true?</vt:lpstr>
      <vt:lpstr>Which of the following about two-step clustering is 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75</cp:revision>
  <dcterms:created xsi:type="dcterms:W3CDTF">2018-03-27T06:19:44Z</dcterms:created>
  <dcterms:modified xsi:type="dcterms:W3CDTF">2020-02-13T22:54:13Z</dcterms:modified>
</cp:coreProperties>
</file>