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/>
    <p:restoredTop sz="94611"/>
  </p:normalViewPr>
  <p:slideViewPr>
    <p:cSldViewPr snapToGrid="0" snapToObjects="1">
      <p:cViewPr varScale="1">
        <p:scale>
          <a:sx n="109" d="100"/>
          <a:sy n="109" d="100"/>
        </p:scale>
        <p:origin x="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3/26/18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3/26/18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3/26/18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not true about abductive reasoning?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Abductive reasoning is introduced by Charles Sanders Pierce.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Abduction is the same as inference to the best explanation (IBE).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Abductive reasoning aims to propose a promising conjecture by exploring different plausible explanations.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EDA is in alignment with abductive reasoning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is NOT a component of EDA proposed by </a:t>
            </a:r>
            <a:r>
              <a:rPr lang="en-US" dirty="0" err="1" smtClean="0"/>
              <a:t>Velleman</a:t>
            </a:r>
            <a:r>
              <a:rPr lang="en-US" dirty="0" smtClean="0"/>
              <a:t> and </a:t>
            </a:r>
            <a:r>
              <a:rPr lang="en-US" dirty="0" err="1" smtClean="0"/>
              <a:t>Hoaglin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Residual analysis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Re-expression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Robust procedures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Revelation (data visualization)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the past some scientists did not have the concept of residuals and thus they reported “perfect” data. These include: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Johannes Kepler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/>
              <a:t>Gregor</a:t>
            </a:r>
            <a:r>
              <a:rPr lang="en-US" sz="3200" dirty="0"/>
              <a:t> Mendel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Arthur </a:t>
            </a:r>
            <a:r>
              <a:rPr lang="en-US" sz="3200" dirty="0" smtClean="0"/>
              <a:t>Eddington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describes the concept of residual analysis?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= fit + residual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= model + error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= signal + noise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2164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not a data transformation method?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5052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Normalize the distribution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Stabilize the variance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Linearize the trend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Equalize the deviations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18763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of the following is called common log?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Log()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Log2()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Log5()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Log10()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61270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data visualization tool “boxplot” can be extended to: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Mean smoothing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Median smoothing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Winsorized</a:t>
            </a:r>
            <a:r>
              <a:rPr lang="en-US" sz="3200" dirty="0" smtClean="0"/>
              <a:t> mean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Trimmed mean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88553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 about EDA and data mining (DM)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EDA counts on human judgment whereas DM relies on automated machine learning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Data mining is specifically developed for big data while traditionally EDA handles smaller data sets.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Both EDA and DM rely on data visualization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Both EDA and DM check parametric assumptions to prepare data for CDA.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is not included in the goal-oriented taxonomy of EDA?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Detecting data clusters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Maximizing insight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Selecting variables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Recognizing patterns and relationships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34496492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90</TotalTime>
  <Words>349</Words>
  <Application>Microsoft Macintosh PowerPoint</Application>
  <PresentationFormat>Widescreen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Franklin Gothic Book</vt:lpstr>
      <vt:lpstr>Crop</vt:lpstr>
      <vt:lpstr>Ungraded quiz</vt:lpstr>
      <vt:lpstr>Show me your fingers</vt:lpstr>
      <vt:lpstr>What is not true about abductive reasoning?</vt:lpstr>
      <vt:lpstr>Which of the following is NOT a component of EDA proposed by Velleman and Hoaglin?</vt:lpstr>
      <vt:lpstr>In the past some scientists did not have the concept of residuals and thus they reported “perfect” data. These include:</vt:lpstr>
      <vt:lpstr>Which of the following describes the concept of residual analysis?</vt:lpstr>
      <vt:lpstr>Which of the following is not a data transformation method?</vt:lpstr>
      <vt:lpstr>What of the following is called common log?</vt:lpstr>
      <vt:lpstr>The data visualization tool “boxplot” can be extended to:</vt:lpstr>
      <vt:lpstr>Which of the following statement about EDA and data mining (DM) is UNTRUE?</vt:lpstr>
      <vt:lpstr>Which of the following is not included in the goal-oriented taxonomy of EDA?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20</cp:revision>
  <dcterms:created xsi:type="dcterms:W3CDTF">2018-03-27T06:19:44Z</dcterms:created>
  <dcterms:modified xsi:type="dcterms:W3CDTF">2018-03-27T07:50:13Z</dcterms:modified>
</cp:coreProperties>
</file>