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11"/>
  </p:normalViewPr>
  <p:slideViewPr>
    <p:cSldViewPr snapToGrid="0" snapToObjects="1">
      <p:cViewPr varScale="1">
        <p:scale>
          <a:sx n="86" d="100"/>
          <a:sy n="86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Ungraded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</a:t>
            </a:r>
            <a:r>
              <a:rPr lang="en-US" sz="4000" dirty="0" smtClean="0"/>
              <a:t>4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me your fingers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 smtClean="0"/>
              <a:t>Do not shout out the answer, or your classmates will follow what you said.</a:t>
            </a:r>
          </a:p>
          <a:p>
            <a:r>
              <a:rPr lang="en-US" sz="3200" dirty="0" smtClean="0"/>
              <a:t>Use your fingers</a:t>
            </a:r>
          </a:p>
          <a:p>
            <a:pPr lvl="1"/>
            <a:r>
              <a:rPr lang="en-US" sz="3200" i="0" dirty="0" smtClean="0"/>
              <a:t>One finger (the right finger) = A</a:t>
            </a:r>
          </a:p>
          <a:p>
            <a:pPr lvl="1"/>
            <a:r>
              <a:rPr lang="en-US" sz="3200" i="0" dirty="0" smtClean="0"/>
              <a:t>Two fingers = B</a:t>
            </a:r>
          </a:p>
          <a:p>
            <a:pPr lvl="1"/>
            <a:r>
              <a:rPr lang="en-US" sz="3200" i="0" dirty="0" smtClean="0"/>
              <a:t>Three fingers = C</a:t>
            </a:r>
          </a:p>
          <a:p>
            <a:pPr lvl="1"/>
            <a:r>
              <a:rPr lang="en-US" sz="3200" i="0" dirty="0" smtClean="0"/>
              <a:t>Four fingers = D</a:t>
            </a:r>
          </a:p>
          <a:p>
            <a:pPr lvl="1"/>
            <a:r>
              <a:rPr lang="en-US" sz="3200" i="0" dirty="0" smtClean="0"/>
              <a:t>No finger = I don’t know. I didn’t study</a:t>
            </a:r>
            <a:endParaRPr lang="en-US" sz="32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is NOT a school of machine learning?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Symbolic approach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Connectionist approach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Fisherian</a:t>
            </a:r>
            <a:r>
              <a:rPr lang="en-US" sz="3200" dirty="0" smtClean="0"/>
              <a:t> approach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Evolutionist approach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Supervised learning uses unlabeled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Unsupervised learning uses labelled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When a training data set is used, it is considered supervised learning.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All are true.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statements is true?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Convolutional NN uses backward-feed to pass signals from start to end.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Recurrent NN is traditional.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Reinforcement NN is used by Facebook to create realistic images that can fool human eyes.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Generative adversarial NN is totally unsupervised.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project </a:t>
            </a:r>
            <a:r>
              <a:rPr lang="en-US" dirty="0" smtClean="0"/>
              <a:t>is based on </a:t>
            </a:r>
            <a:r>
              <a:rPr lang="en-US" dirty="0" smtClean="0"/>
              <a:t>SAS’s AI technology?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Self-drive car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err="1" smtClean="0"/>
              <a:t>Wildtrack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Berkeley’s computer vision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</a:t>
            </a:r>
            <a:r>
              <a:rPr lang="en-US" sz="3200" dirty="0" smtClean="0"/>
              <a:t>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216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 learning consists of an input layer, a hidden layer, and an output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505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600" dirty="0" smtClean="0"/>
              <a:t>False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876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Which </a:t>
            </a:r>
            <a:r>
              <a:rPr lang="en-US" dirty="0" smtClean="0"/>
              <a:t>feature in JMP can be used for assigning observations into three fixed subsets?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Random integer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Radom uniform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Random normal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Random indicator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 following </a:t>
            </a:r>
            <a:r>
              <a:rPr lang="en-US" dirty="0" smtClean="0"/>
              <a:t>features in JMP can be used for checking the accuracy of the predictive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98233"/>
            <a:ext cx="9601200" cy="262814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Generalized R-square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RMSE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Confusion matrix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Confusion rates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advantages of using the flowchart in SPSS Modeler?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entire analytical process is documented.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analyst can go back to any icon (step) to make changes.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The analyst can run alternate models and then compare them side by side.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All of the above.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IBM SPSS Modeler what options do you have when there are missing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Delete </a:t>
            </a:r>
            <a:r>
              <a:rPr lang="en-US" sz="3200" dirty="0" err="1" smtClean="0"/>
              <a:t>casewise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Delete </a:t>
            </a:r>
            <a:r>
              <a:rPr lang="en-US" sz="3200" dirty="0" err="1" smtClean="0"/>
              <a:t>listwise</a:t>
            </a:r>
            <a:endParaRPr lang="en-US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Impute missing vales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 smtClean="0"/>
              <a:t>B and C only</a:t>
            </a:r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176</TotalTime>
  <Words>332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Franklin Gothic Book</vt:lpstr>
      <vt:lpstr>Crop</vt:lpstr>
      <vt:lpstr>Ungraded quiz</vt:lpstr>
      <vt:lpstr>Show me your fingers</vt:lpstr>
      <vt:lpstr>Which of the following is NOT a school of machine learning?</vt:lpstr>
      <vt:lpstr>Which of the following statement is true?</vt:lpstr>
      <vt:lpstr>Which of the following statements is true?</vt:lpstr>
      <vt:lpstr>Which of the following project is based on SAS’s AI technology?</vt:lpstr>
      <vt:lpstr>Deep learning consists of an input layer, a hidden layer, and an output layer</vt:lpstr>
      <vt:lpstr>Which feature in JMP can be used for assigning observations into three fixed subsets?</vt:lpstr>
      <vt:lpstr>Which of the following features in JMP can be used for checking the accuracy of the predictive model?</vt:lpstr>
      <vt:lpstr>What are the advantages of using the flowchart in SPSS Modeler?</vt:lpstr>
      <vt:lpstr>In IBM SPSS Modeler what options do you have when there are missing data?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Yu</cp:lastModifiedBy>
  <cp:revision>36</cp:revision>
  <dcterms:created xsi:type="dcterms:W3CDTF">2018-03-27T06:19:44Z</dcterms:created>
  <dcterms:modified xsi:type="dcterms:W3CDTF">2018-04-10T05:00:06Z</dcterms:modified>
</cp:coreProperties>
</file>