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7" r:id="rId3"/>
    <p:sldId id="257" r:id="rId4"/>
    <p:sldId id="258" r:id="rId5"/>
    <p:sldId id="259" r:id="rId6"/>
    <p:sldId id="260" r:id="rId7"/>
    <p:sldId id="261" r:id="rId8"/>
    <p:sldId id="262" r:id="rId9"/>
    <p:sldId id="265" r:id="rId10"/>
    <p:sldId id="263" r:id="rId11"/>
    <p:sldId id="264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3"/>
    <p:restoredTop sz="94611"/>
  </p:normalViewPr>
  <p:slideViewPr>
    <p:cSldViewPr snapToGrid="0" snapToObjects="1">
      <p:cViewPr varScale="1">
        <p:scale>
          <a:sx n="102" d="100"/>
          <a:sy n="102" d="100"/>
        </p:scale>
        <p:origin x="34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4/2/2018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4/2/2018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4/2/2018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4/2/2018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4/2/2018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4/2/2018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4/2/2018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4/2/2018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Ungraded quiz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Unit </a:t>
            </a:r>
            <a:r>
              <a:rPr lang="en-US" sz="3200" dirty="0" smtClean="0"/>
              <a:t>3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027631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Show me your fingers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4031" y="1793631"/>
            <a:ext cx="9601200" cy="4073769"/>
          </a:xfrm>
        </p:spPr>
        <p:txBody>
          <a:bodyPr>
            <a:noAutofit/>
          </a:bodyPr>
          <a:lstStyle/>
          <a:p>
            <a:r>
              <a:rPr lang="en-US" sz="3200" dirty="0" smtClean="0"/>
              <a:t>Do not shout out the answer, or your classmates will follow what you said.</a:t>
            </a:r>
          </a:p>
          <a:p>
            <a:r>
              <a:rPr lang="en-US" sz="3200" dirty="0" smtClean="0"/>
              <a:t>Use your fingers</a:t>
            </a:r>
          </a:p>
          <a:p>
            <a:pPr lvl="1"/>
            <a:r>
              <a:rPr lang="en-US" sz="3200" i="0" dirty="0" smtClean="0"/>
              <a:t>One finger (the right finger) = A</a:t>
            </a:r>
          </a:p>
          <a:p>
            <a:pPr lvl="1"/>
            <a:r>
              <a:rPr lang="en-US" sz="3200" i="0" dirty="0" smtClean="0"/>
              <a:t>Two fingers = B</a:t>
            </a:r>
          </a:p>
          <a:p>
            <a:pPr lvl="1"/>
            <a:r>
              <a:rPr lang="en-US" sz="3200" i="0" dirty="0" smtClean="0"/>
              <a:t>Three fingers = C</a:t>
            </a:r>
          </a:p>
          <a:p>
            <a:pPr lvl="1"/>
            <a:r>
              <a:rPr lang="en-US" sz="3200" i="0" dirty="0" smtClean="0"/>
              <a:t>Four fingers = D</a:t>
            </a:r>
          </a:p>
          <a:p>
            <a:pPr lvl="1"/>
            <a:r>
              <a:rPr lang="en-US" sz="3200" i="0" dirty="0" smtClean="0"/>
              <a:t>No finger = I don’t know. I didn’t study</a:t>
            </a:r>
            <a:endParaRPr lang="en-US" sz="3200" i="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74908" y="3080239"/>
            <a:ext cx="2750590" cy="2942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8084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Which of the following statement about data visualization is false?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599" y="2286000"/>
            <a:ext cx="9870831" cy="3581400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Both EDA and data mining heavily utilize data visualization.</a:t>
            </a:r>
            <a:endParaRPr lang="en-US" sz="2800" dirty="0" smtClean="0"/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Static graphs </a:t>
            </a:r>
            <a:r>
              <a:rPr lang="en-US" sz="2800" dirty="0" smtClean="0"/>
              <a:t>are not useful in exploratory </a:t>
            </a:r>
            <a:r>
              <a:rPr lang="en-US" sz="2800" dirty="0" smtClean="0"/>
              <a:t>data visualization.</a:t>
            </a:r>
            <a:endParaRPr lang="en-US" sz="2800" dirty="0" smtClean="0"/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Data visualization is about data reeducation and thus the analyst should always produce a highly parsimonious depiction of the data.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In data visualization, the graphical type, the research goal, and the data structure should fit each other.</a:t>
            </a: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3718571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Which of the following </a:t>
            </a:r>
            <a:r>
              <a:rPr lang="en-US" dirty="0" smtClean="0"/>
              <a:t>statement is true?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JMP can output interactive graphs </a:t>
            </a:r>
            <a:r>
              <a:rPr lang="en-US" sz="3200" dirty="0" smtClean="0"/>
              <a:t>as Web-based displays, but the Java plug-in is required.</a:t>
            </a:r>
            <a:endParaRPr lang="en-US" sz="3200" dirty="0" smtClean="0"/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Both Wolfram Mathematica and Wolfram Alpha can convert functions into animated graphs.</a:t>
            </a:r>
            <a:endParaRPr lang="en-US" sz="3200" dirty="0" smtClean="0"/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Both JMP and Tableau can create conditional plots.</a:t>
            </a:r>
            <a:endParaRPr lang="en-US" sz="3200" dirty="0" smtClean="0"/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All of the above are true.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9462776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Which of the following statements is true?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672862"/>
            <a:ext cx="9601200" cy="3194538"/>
          </a:xfrm>
        </p:spPr>
        <p:txBody>
          <a:bodyPr>
            <a:normAutofit fontScale="77500" lnSpcReduction="20000"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R. A. Fisher downplayed the value of statistical graphs by saying that diagrams prove nothing.</a:t>
            </a:r>
            <a:endParaRPr lang="en-US" sz="3200" dirty="0" smtClean="0"/>
          </a:p>
          <a:p>
            <a:pPr marL="457200" indent="-457200">
              <a:buFont typeface="+mj-lt"/>
              <a:buAutoNum type="alphaUcPeriod"/>
            </a:pPr>
            <a:r>
              <a:rPr lang="en-US" sz="3200" dirty="0" err="1" smtClean="0"/>
              <a:t>Anscombe</a:t>
            </a:r>
            <a:r>
              <a:rPr lang="en-US" sz="3200" dirty="0" smtClean="0"/>
              <a:t> showed that different data sets could procedure the same statistics.</a:t>
            </a:r>
            <a:endParaRPr lang="en-US" sz="3200" dirty="0"/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Both earlier data visualizers, such as Charles </a:t>
            </a:r>
            <a:r>
              <a:rPr lang="en-US" sz="3200" dirty="0" err="1" smtClean="0"/>
              <a:t>Minard</a:t>
            </a:r>
            <a:r>
              <a:rPr lang="en-US" sz="3200" dirty="0" smtClean="0"/>
              <a:t> and John Snow, used quasi-GIS methods for illustration or data analysis.</a:t>
            </a:r>
            <a:endParaRPr lang="en-US" sz="3200" dirty="0"/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General Motors accepted Edwards Deming’s advice on total quality management. </a:t>
            </a:r>
            <a:endParaRPr 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9762839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Which of the following </a:t>
            </a:r>
            <a:r>
              <a:rPr lang="en-US" dirty="0" smtClean="0"/>
              <a:t>GIS data-type can be accepted by SAS/JMP?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672862"/>
            <a:ext cx="9601200" cy="3194538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Country name </a:t>
            </a:r>
            <a:endParaRPr lang="en-US" sz="3200" dirty="0" smtClean="0"/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Two-letter state code or full state name</a:t>
            </a:r>
            <a:endParaRPr lang="en-US" sz="3200" dirty="0" smtClean="0"/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County code (FIPS)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5-digital Zip code</a:t>
            </a:r>
            <a:endParaRPr lang="en-US" sz="3200" dirty="0"/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All of the above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9621648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Which of the following </a:t>
            </a:r>
            <a:r>
              <a:rPr lang="en-US" dirty="0" smtClean="0"/>
              <a:t>tools is used in a JMP’s 3D scatterplot for outlier detection?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672862"/>
            <a:ext cx="9601200" cy="3505200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Normal contour ellipsoids</a:t>
            </a:r>
            <a:endParaRPr lang="en-US" sz="3200" dirty="0" smtClean="0"/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Non-parametric density contours</a:t>
            </a:r>
            <a:endParaRPr lang="en-US" sz="3200" dirty="0" smtClean="0"/>
          </a:p>
          <a:p>
            <a:pPr marL="457200" indent="-457200">
              <a:buFont typeface="+mj-lt"/>
              <a:buAutoNum type="alphaUcPeriod"/>
            </a:pPr>
            <a:r>
              <a:rPr lang="en-US" sz="3200" dirty="0" err="1" smtClean="0"/>
              <a:t>Mahalanobis</a:t>
            </a:r>
            <a:r>
              <a:rPr lang="en-US" sz="3200" dirty="0" smtClean="0"/>
              <a:t> Distances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All of the above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3187633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Which of the following is NOT a limitation of the Ternary plot?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672862"/>
            <a:ext cx="9601200" cy="3194538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Can use three variables only</a:t>
            </a:r>
            <a:endParaRPr lang="en-US" sz="3200" dirty="0" smtClean="0"/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Must convert the raw numbers to percentages</a:t>
            </a:r>
            <a:endParaRPr lang="en-US" sz="3200" dirty="0" smtClean="0"/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Cannot show the label of the data points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6612707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Which of the following is </a:t>
            </a:r>
            <a:r>
              <a:rPr lang="en-US" dirty="0" smtClean="0"/>
              <a:t>false?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031839"/>
            <a:ext cx="9601200" cy="3194538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An interaction is observed when the </a:t>
            </a:r>
            <a:r>
              <a:rPr lang="en-US" sz="2800" dirty="0"/>
              <a:t>effect of X on Y is </a:t>
            </a:r>
            <a:r>
              <a:rPr lang="en-US" sz="2800" dirty="0" smtClean="0"/>
              <a:t>consistent </a:t>
            </a:r>
            <a:r>
              <a:rPr lang="en-US" sz="2800" dirty="0"/>
              <a:t>across all levels of </a:t>
            </a:r>
            <a:r>
              <a:rPr lang="en-US" sz="2800" dirty="0" smtClean="0"/>
              <a:t>the third or/and the fourth variable.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If </a:t>
            </a:r>
            <a:r>
              <a:rPr lang="en-US" sz="2800" dirty="0"/>
              <a:t>there is </a:t>
            </a:r>
            <a:r>
              <a:rPr lang="en-US" sz="2800" dirty="0" smtClean="0"/>
              <a:t>no </a:t>
            </a:r>
            <a:r>
              <a:rPr lang="en-US" sz="2800" dirty="0"/>
              <a:t>interaction, there should be no curving or dancing in the </a:t>
            </a:r>
            <a:r>
              <a:rPr lang="en-US" sz="2800" dirty="0" smtClean="0"/>
              <a:t>animated graph.</a:t>
            </a:r>
            <a:endParaRPr lang="en-US" sz="2800" dirty="0" smtClean="0"/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A four-way interaction movie can be created in Mathematica or Maple.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In a 4-way interaction plot the fourth dimension is depicted in terms of change over time.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1344964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Which of the following DV methods in JMP can depict more than four dimensions?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672862"/>
            <a:ext cx="9601200" cy="3194538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Profiler</a:t>
            </a:r>
            <a:endParaRPr lang="en-US" sz="3200" dirty="0" smtClean="0"/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Linking and brushing</a:t>
            </a:r>
            <a:endParaRPr lang="en-US" sz="3200" dirty="0" smtClean="0"/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Bubble plot in JMP and UN’s Public Data Explorer</a:t>
            </a:r>
            <a:endParaRPr lang="en-US" sz="3200" dirty="0"/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All of the above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4885539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Which </a:t>
            </a:r>
            <a:r>
              <a:rPr lang="en-US" dirty="0" smtClean="0"/>
              <a:t>software app(s) implement(s) multi-panel data visualization?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672862"/>
            <a:ext cx="9601200" cy="3194538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SAS Visual Analytics</a:t>
            </a:r>
            <a:endParaRPr lang="en-US" sz="3200" dirty="0" smtClean="0"/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Tableau</a:t>
            </a:r>
            <a:endParaRPr lang="en-US" sz="3200" dirty="0" smtClean="0"/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IBM SPSS Modeler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A and B only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381262548"/>
      </p:ext>
    </p:extLst>
  </p:cSld>
  <p:clrMapOvr>
    <a:masterClrMapping/>
  </p:clrMapOvr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Crop</Template>
  <TotalTime>132</TotalTime>
  <Words>480</Words>
  <Application>Microsoft Office PowerPoint</Application>
  <PresentationFormat>Widescreen</PresentationFormat>
  <Paragraphs>55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3" baseType="lpstr">
      <vt:lpstr>Franklin Gothic Book</vt:lpstr>
      <vt:lpstr>Crop</vt:lpstr>
      <vt:lpstr>Ungraded quiz</vt:lpstr>
      <vt:lpstr>Show me your fingers</vt:lpstr>
      <vt:lpstr>Which of the following statement about data visualization is false?</vt:lpstr>
      <vt:lpstr>Which of the following statement is true?</vt:lpstr>
      <vt:lpstr>Which of the following statements is true?</vt:lpstr>
      <vt:lpstr>Which of the following GIS data-type can be accepted by SAS/JMP?</vt:lpstr>
      <vt:lpstr>Which of the following tools is used in a JMP’s 3D scatterplot for outlier detection?</vt:lpstr>
      <vt:lpstr>Which of the following is NOT a limitation of the Ternary plot?</vt:lpstr>
      <vt:lpstr>Which of the following is false?</vt:lpstr>
      <vt:lpstr>Which of the following DV methods in JMP can depict more than four dimensions?</vt:lpstr>
      <vt:lpstr>Which software app(s) implement(s) multi-panel data visualization?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Ungraded quiz</dc:title>
  <dc:creator>Microsoft Office User</dc:creator>
  <cp:lastModifiedBy>Chong Ho Yu</cp:lastModifiedBy>
  <cp:revision>27</cp:revision>
  <dcterms:created xsi:type="dcterms:W3CDTF">2018-03-27T06:19:44Z</dcterms:created>
  <dcterms:modified xsi:type="dcterms:W3CDTF">2018-04-02T09:15:16Z</dcterms:modified>
</cp:coreProperties>
</file>