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/>
    <p:restoredTop sz="94643"/>
  </p:normalViewPr>
  <p:slideViewPr>
    <p:cSldViewPr snapToGrid="0" snapToObjects="1">
      <p:cViewPr varScale="1">
        <p:scale>
          <a:sx n="110" d="100"/>
          <a:sy n="110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is NOT a problem of traditional OLS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Too many assumptions about the residuals and the predictors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It tends to </a:t>
            </a:r>
            <a:r>
              <a:rPr lang="en-US" sz="2800" dirty="0" err="1"/>
              <a:t>overfit</a:t>
            </a:r>
            <a:r>
              <a:rPr lang="en-US" sz="2800" dirty="0"/>
              <a:t> to the sample.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model is unstable when some predictors are strongly correlated (collinearity)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There is </a:t>
            </a:r>
            <a:r>
              <a:rPr lang="en-US" sz="2800" dirty="0" smtClean="0"/>
              <a:t>only one </a:t>
            </a:r>
            <a:r>
              <a:rPr lang="en-US" sz="2800" dirty="0"/>
              <a:t>unique solution </a:t>
            </a:r>
            <a:r>
              <a:rPr lang="en-US" sz="2800" dirty="0" smtClean="0"/>
              <a:t>when the sample size is large.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It must be a linear model. 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 is NOT a characteristic of generalized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Similar to abduction or IBE: don't fix on one single answer, consider a few.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It imposes penalty on the model to reduce complexity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Start </a:t>
            </a:r>
            <a:r>
              <a:rPr lang="en-US" sz="2800" dirty="0"/>
              <a:t>with </a:t>
            </a:r>
            <a:r>
              <a:rPr lang="en-US" sz="2800" dirty="0" smtClean="0"/>
              <a:t>a full model model and then scale back the model.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It is also known as regularized regression.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an option in JMP’s generalized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Elastic Net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Lasso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Double Lasso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Dante Selector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Elastic net combines the penalty methods of </a:t>
            </a:r>
            <a:r>
              <a:rPr lang="mr-IN" dirty="0" smtClean="0"/>
              <a:t>…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Double lasso and Ridge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Lasso and Ridge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Double Lasso and </a:t>
            </a:r>
            <a:r>
              <a:rPr lang="en-US" sz="3200" dirty="0" err="1" smtClean="0"/>
              <a:t>Dantzig</a:t>
            </a:r>
            <a:r>
              <a:rPr lang="en-US" sz="3200" dirty="0" smtClean="0"/>
              <a:t> selector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Ridge </a:t>
            </a:r>
            <a:r>
              <a:rPr lang="en-US" sz="3200" dirty="0"/>
              <a:t>and </a:t>
            </a:r>
            <a:r>
              <a:rPr lang="en-US" sz="3200" dirty="0" err="1"/>
              <a:t>Dantzig</a:t>
            </a:r>
            <a:r>
              <a:rPr lang="en-US" sz="3200" dirty="0"/>
              <a:t> selector</a:t>
            </a:r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AIC or </a:t>
            </a:r>
            <a:r>
              <a:rPr lang="en-US" dirty="0" err="1" smtClean="0"/>
              <a:t>AICc</a:t>
            </a:r>
            <a:r>
              <a:rPr lang="en-US" dirty="0" smtClean="0"/>
              <a:t> is better than BIC because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05425"/>
            <a:ext cx="9601200" cy="407263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/>
              <a:t>AIC and </a:t>
            </a:r>
            <a:r>
              <a:rPr lang="en-US" sz="3600" dirty="0" err="1"/>
              <a:t>AICc</a:t>
            </a:r>
            <a:r>
              <a:rPr lang="en-US" sz="3600" dirty="0"/>
              <a:t> is based on the principle of information </a:t>
            </a:r>
            <a:r>
              <a:rPr lang="en-US" sz="3600" dirty="0" smtClean="0"/>
              <a:t>loss. </a:t>
            </a:r>
            <a:endParaRPr lang="en-US" sz="3600" dirty="0"/>
          </a:p>
          <a:p>
            <a:pPr marL="457200" indent="-457200">
              <a:buFont typeface="+mj-lt"/>
              <a:buAutoNum type="alphaUcPeriod"/>
            </a:pPr>
            <a:r>
              <a:rPr lang="en-US" sz="3600" dirty="0"/>
              <a:t>The Bayesian approach requires a prior input but usually it is debatable.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/>
              <a:t>AIC is asymptotically optimal in model selection in terms of the </a:t>
            </a:r>
            <a:r>
              <a:rPr lang="en-US" sz="3600" dirty="0" smtClean="0"/>
              <a:t>root mean square error, </a:t>
            </a:r>
            <a:r>
              <a:rPr lang="en-US" sz="3600" dirty="0"/>
              <a:t>but BIC is not asymptotically </a:t>
            </a:r>
            <a:r>
              <a:rPr lang="en-US" sz="3600" dirty="0" smtClean="0"/>
              <a:t>optimal.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of the above.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 one of the leafs (partitioned group) of a tree, there are 9 males and 1 females. According to GINI, this group is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Highly impure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Highly pure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Neither pure nor impure; insufficient information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about the leaf report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98233"/>
            <a:ext cx="9601200" cy="262814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is based upon the nested-if logic.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shows interactions of variables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probability of each scenario is the same as the p value in hypothesis testing.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of the following about the ROC curve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is originated </a:t>
            </a:r>
            <a:r>
              <a:rPr lang="en-US" sz="3200" dirty="0"/>
              <a:t>from Signal Detection </a:t>
            </a:r>
            <a:r>
              <a:rPr lang="en-US" sz="3200" dirty="0" smtClean="0"/>
              <a:t>Theory during WWII.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area under the curve indicates the predictive accuracy.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AUC value is .6 or above, it is considered acceptable.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If the outcome variable is categorical, </a:t>
            </a:r>
            <a:r>
              <a:rPr lang="en-US" sz="3200" dirty="0" err="1" smtClean="0"/>
              <a:t>LogWorth</a:t>
            </a:r>
            <a:r>
              <a:rPr lang="en-US" sz="3200" dirty="0" smtClean="0"/>
              <a:t> (the </a:t>
            </a:r>
            <a:r>
              <a:rPr lang="en-US" sz="3200" dirty="0"/>
              <a:t>likelihood ratio of chi-square) is reported.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LogWorth</a:t>
            </a:r>
            <a:r>
              <a:rPr lang="en-US" sz="3200" dirty="0"/>
              <a:t> </a:t>
            </a:r>
            <a:r>
              <a:rPr lang="en-US" sz="3200" dirty="0" smtClean="0"/>
              <a:t>is the inverse of the </a:t>
            </a:r>
            <a:r>
              <a:rPr lang="en-US" sz="3200" i="1" dirty="0" smtClean="0"/>
              <a:t>p</a:t>
            </a:r>
            <a:r>
              <a:rPr lang="en-US" sz="3200" dirty="0" smtClean="0"/>
              <a:t> value.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Like the </a:t>
            </a:r>
            <a:r>
              <a:rPr lang="en-US" sz="3200" i="1" dirty="0" smtClean="0"/>
              <a:t>p</a:t>
            </a:r>
            <a:r>
              <a:rPr lang="en-US" sz="3200" dirty="0" smtClean="0"/>
              <a:t> value, a lower </a:t>
            </a:r>
            <a:r>
              <a:rPr lang="en-US" sz="3200" dirty="0" err="1" smtClean="0"/>
              <a:t>LogWorth</a:t>
            </a:r>
            <a:r>
              <a:rPr lang="en-US" sz="3200" dirty="0" smtClean="0"/>
              <a:t> is better.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LogWorth</a:t>
            </a:r>
            <a:r>
              <a:rPr lang="en-US" sz="3200" dirty="0" smtClean="0"/>
              <a:t> </a:t>
            </a:r>
            <a:r>
              <a:rPr lang="en-US" sz="3200" dirty="0" smtClean="0"/>
              <a:t>is a partitioned criterion based on impurity.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JMP if you uncheck informative missing before generating a partition tree, what would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missing data will be deleted in a </a:t>
            </a:r>
            <a:r>
              <a:rPr lang="en-US" sz="3200" dirty="0" err="1" smtClean="0"/>
              <a:t>listwise</a:t>
            </a:r>
            <a:r>
              <a:rPr lang="en-US" sz="3200" dirty="0" smtClean="0"/>
              <a:t> way.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missing data will be deleted in a </a:t>
            </a:r>
            <a:r>
              <a:rPr lang="en-US" sz="3200" dirty="0" err="1" smtClean="0"/>
              <a:t>casewise</a:t>
            </a:r>
            <a:r>
              <a:rPr lang="en-US" sz="3200" dirty="0" smtClean="0"/>
              <a:t> </a:t>
            </a:r>
            <a:r>
              <a:rPr lang="en-US" sz="3200" dirty="0"/>
              <a:t>way</a:t>
            </a:r>
            <a:r>
              <a:rPr lang="en-US" sz="32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missing data will be imputed.</a:t>
            </a:r>
          </a:p>
        </p:txBody>
      </p:sp>
    </p:spTree>
    <p:extLst>
      <p:ext uri="{BB962C8B-B14F-4D97-AF65-F5344CB8AC3E}">
        <p14:creationId xmlns:p14="http://schemas.microsoft.com/office/powerpoint/2010/main" val="1981511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an option in SPSS’s classification trees?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C4.5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CHAID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QUEST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CRT</a:t>
            </a:r>
          </a:p>
        </p:txBody>
      </p:sp>
    </p:spTree>
    <p:extLst>
      <p:ext uri="{BB962C8B-B14F-4D97-AF65-F5344CB8AC3E}">
        <p14:creationId xmlns:p14="http://schemas.microsoft.com/office/powerpoint/2010/main" val="203003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NOT a drawback of SPSS’s classification trees?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5103"/>
            <a:ext cx="9601200" cy="346229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graphs of JMP are dynamic and interactive whereas the counterparts of SPSS are </a:t>
            </a:r>
            <a:r>
              <a:rPr lang="en-US" sz="3200" dirty="0" smtClean="0"/>
              <a:t>static. 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interactive model outline in SPSS shows much less details than the tree in JMP.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hierarchy of the SPSS tree might not correspond to the rank of predictor importance.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Neither viewer nor model outline </a:t>
            </a:r>
            <a:r>
              <a:rPr lang="en-US" sz="3200" smtClean="0"/>
              <a:t>allows tree-pruning.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77736400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211</TotalTime>
  <Words>603</Words>
  <Application>Microsoft Macintosh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Franklin Gothic Book</vt:lpstr>
      <vt:lpstr>Mangal</vt:lpstr>
      <vt:lpstr>Crop</vt:lpstr>
      <vt:lpstr>Ungraded quiz</vt:lpstr>
      <vt:lpstr>Show me your fingers</vt:lpstr>
      <vt:lpstr>Which of the following is NOT a problem of traditional OLS regression?</vt:lpstr>
      <vt:lpstr>Which of the following statement is NOT a characteristic of generalized regression?</vt:lpstr>
      <vt:lpstr>Which of the following is NOT an option in JMP’s generalized regression?</vt:lpstr>
      <vt:lpstr>Elastic net combines the penalty methods of ….</vt:lpstr>
      <vt:lpstr>AIC or AICc is better than BIC because…</vt:lpstr>
      <vt:lpstr>In one of the leafs (partitioned group) of a tree, there are 9 males and 1 females. According to GINI, this group is…</vt:lpstr>
      <vt:lpstr>Which of the following statements about the leaf report is UNTRUE?</vt:lpstr>
      <vt:lpstr>What of the following about the ROC curve is UNTRUE?</vt:lpstr>
      <vt:lpstr>Which of the following statement is TRUE?</vt:lpstr>
      <vt:lpstr>In JMP if you uncheck informative missing before generating a partition tree, what would happen?</vt:lpstr>
      <vt:lpstr>Which of the following is NOT an option in SPSS’s classification trees?</vt:lpstr>
      <vt:lpstr>Which of the following is NOT a drawback of SPSS’s classification trees?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47</cp:revision>
  <dcterms:created xsi:type="dcterms:W3CDTF">2018-03-27T06:19:44Z</dcterms:created>
  <dcterms:modified xsi:type="dcterms:W3CDTF">2018-04-15T08:35:37Z</dcterms:modified>
</cp:coreProperties>
</file>